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notesMasterIdLst>
    <p:notesMasterId r:id="rId19"/>
  </p:notesMasterIdLst>
  <p:handoutMasterIdLst>
    <p:handoutMasterId r:id="rId20"/>
  </p:handoutMasterIdLst>
  <p:sldIdLst>
    <p:sldId id="258" r:id="rId4"/>
    <p:sldId id="260" r:id="rId5"/>
    <p:sldId id="264" r:id="rId6"/>
    <p:sldId id="261" r:id="rId7"/>
    <p:sldId id="265" r:id="rId8"/>
    <p:sldId id="262" r:id="rId9"/>
    <p:sldId id="266" r:id="rId10"/>
    <p:sldId id="263" r:id="rId11"/>
    <p:sldId id="269" r:id="rId12"/>
    <p:sldId id="274" r:id="rId13"/>
    <p:sldId id="272" r:id="rId14"/>
    <p:sldId id="271" r:id="rId15"/>
    <p:sldId id="275" r:id="rId16"/>
    <p:sldId id="276"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083"/>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483927-FE3E-4751-800E-421D3E9B93FC}" v="55" dt="2024-06-10T08:01:52.3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2" autoAdjust="0"/>
    <p:restoredTop sz="80654" autoAdjust="0"/>
  </p:normalViewPr>
  <p:slideViewPr>
    <p:cSldViewPr snapToGrid="0">
      <p:cViewPr varScale="1">
        <p:scale>
          <a:sx n="92" d="100"/>
          <a:sy n="92" d="100"/>
        </p:scale>
        <p:origin x="3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a Zibzibadze" userId="a560d0ab-80b5-496f-8f7e-a478308904af" providerId="ADAL" clId="{097199C3-3BCA-4A3A-9528-2B8A770A9ED7}"/>
    <pc:docChg chg="modSld">
      <pc:chgData name="Maia Zibzibadze" userId="a560d0ab-80b5-496f-8f7e-a478308904af" providerId="ADAL" clId="{097199C3-3BCA-4A3A-9528-2B8A770A9ED7}" dt="2024-06-06T06:37:54.897" v="54" actId="20577"/>
      <pc:docMkLst>
        <pc:docMk/>
      </pc:docMkLst>
      <pc:sldChg chg="modSp mod">
        <pc:chgData name="Maia Zibzibadze" userId="a560d0ab-80b5-496f-8f7e-a478308904af" providerId="ADAL" clId="{097199C3-3BCA-4A3A-9528-2B8A770A9ED7}" dt="2024-06-06T06:37:54.897" v="54" actId="20577"/>
        <pc:sldMkLst>
          <pc:docMk/>
          <pc:sldMk cId="0" sldId="268"/>
        </pc:sldMkLst>
        <pc:spChg chg="mod">
          <ac:chgData name="Maia Zibzibadze" userId="a560d0ab-80b5-496f-8f7e-a478308904af" providerId="ADAL" clId="{097199C3-3BCA-4A3A-9528-2B8A770A9ED7}" dt="2024-06-06T06:37:54.897" v="54" actId="20577"/>
          <ac:spMkLst>
            <pc:docMk/>
            <pc:sldMk cId="0" sldId="268"/>
            <ac:spMk id="279" creationId="{00000000-0000-0000-0000-000000000000}"/>
          </ac:spMkLst>
        </pc:spChg>
      </pc:sldChg>
    </pc:docChg>
  </pc:docChgLst>
  <pc:docChgLst>
    <pc:chgData name="Maia Zibzibadze" userId="a560d0ab-80b5-496f-8f7e-a478308904af" providerId="ADAL" clId="{F6483927-FE3E-4751-800E-421D3E9B93FC}"/>
    <pc:docChg chg="undo custSel addSld delSld modSld">
      <pc:chgData name="Maia Zibzibadze" userId="a560d0ab-80b5-496f-8f7e-a478308904af" providerId="ADAL" clId="{F6483927-FE3E-4751-800E-421D3E9B93FC}" dt="2024-06-10T08:03:24.821" v="778" actId="20577"/>
      <pc:docMkLst>
        <pc:docMk/>
      </pc:docMkLst>
      <pc:sldChg chg="addSp delSp modSp mod addAnim delAnim modNotesTx">
        <pc:chgData name="Maia Zibzibadze" userId="a560d0ab-80b5-496f-8f7e-a478308904af" providerId="ADAL" clId="{F6483927-FE3E-4751-800E-421D3E9B93FC}" dt="2024-06-06T14:19:12.569" v="754" actId="1076"/>
        <pc:sldMkLst>
          <pc:docMk/>
          <pc:sldMk cId="0" sldId="258"/>
        </pc:sldMkLst>
        <pc:spChg chg="del">
          <ac:chgData name="Maia Zibzibadze" userId="a560d0ab-80b5-496f-8f7e-a478308904af" providerId="ADAL" clId="{F6483927-FE3E-4751-800E-421D3E9B93FC}" dt="2024-06-06T13:09:03.883" v="2" actId="478"/>
          <ac:spMkLst>
            <pc:docMk/>
            <pc:sldMk cId="0" sldId="258"/>
            <ac:spMk id="6" creationId="{00000000-0000-0000-0000-000000000000}"/>
          </ac:spMkLst>
        </pc:spChg>
        <pc:spChg chg="del">
          <ac:chgData name="Maia Zibzibadze" userId="a560d0ab-80b5-496f-8f7e-a478308904af" providerId="ADAL" clId="{F6483927-FE3E-4751-800E-421D3E9B93FC}" dt="2024-06-06T13:08:58.627" v="0" actId="478"/>
          <ac:spMkLst>
            <pc:docMk/>
            <pc:sldMk cId="0" sldId="258"/>
            <ac:spMk id="13" creationId="{00000000-0000-0000-0000-000000000000}"/>
          </ac:spMkLst>
        </pc:spChg>
        <pc:spChg chg="mod">
          <ac:chgData name="Maia Zibzibadze" userId="a560d0ab-80b5-496f-8f7e-a478308904af" providerId="ADAL" clId="{F6483927-FE3E-4751-800E-421D3E9B93FC}" dt="2024-06-06T14:19:12.569" v="754" actId="1076"/>
          <ac:spMkLst>
            <pc:docMk/>
            <pc:sldMk cId="0" sldId="258"/>
            <ac:spMk id="4102" creationId="{00000000-0000-0000-0000-000000000000}"/>
          </ac:spMkLst>
        </pc:spChg>
        <pc:picChg chg="add del">
          <ac:chgData name="Maia Zibzibadze" userId="a560d0ab-80b5-496f-8f7e-a478308904af" providerId="ADAL" clId="{F6483927-FE3E-4751-800E-421D3E9B93FC}" dt="2024-06-06T13:13:22.131" v="19" actId="478"/>
          <ac:picMkLst>
            <pc:docMk/>
            <pc:sldMk cId="0" sldId="258"/>
            <ac:picMk id="3" creationId="{00000000-0000-0000-0000-000000000000}"/>
          </ac:picMkLst>
        </pc:picChg>
        <pc:picChg chg="del">
          <ac:chgData name="Maia Zibzibadze" userId="a560d0ab-80b5-496f-8f7e-a478308904af" providerId="ADAL" clId="{F6483927-FE3E-4751-800E-421D3E9B93FC}" dt="2024-06-06T13:08:59.565" v="1" actId="478"/>
          <ac:picMkLst>
            <pc:docMk/>
            <pc:sldMk cId="0" sldId="258"/>
            <ac:picMk id="4100" creationId="{00000000-0000-0000-0000-000000000000}"/>
          </ac:picMkLst>
        </pc:picChg>
      </pc:sldChg>
      <pc:sldChg chg="addSp delSp modSp mod addAnim delAnim modNotesTx">
        <pc:chgData name="Maia Zibzibadze" userId="a560d0ab-80b5-496f-8f7e-a478308904af" providerId="ADAL" clId="{F6483927-FE3E-4751-800E-421D3E9B93FC}" dt="2024-06-06T13:52:14.568" v="361" actId="1076"/>
        <pc:sldMkLst>
          <pc:docMk/>
          <pc:sldMk cId="0" sldId="260"/>
        </pc:sldMkLst>
        <pc:spChg chg="add del">
          <ac:chgData name="Maia Zibzibadze" userId="a560d0ab-80b5-496f-8f7e-a478308904af" providerId="ADAL" clId="{F6483927-FE3E-4751-800E-421D3E9B93FC}" dt="2024-06-06T13:14:37.980" v="20" actId="478"/>
          <ac:spMkLst>
            <pc:docMk/>
            <pc:sldMk cId="0" sldId="260"/>
            <ac:spMk id="6" creationId="{00000000-0000-0000-0000-000000000000}"/>
          </ac:spMkLst>
        </pc:spChg>
        <pc:spChg chg="mod">
          <ac:chgData name="Maia Zibzibadze" userId="a560d0ab-80b5-496f-8f7e-a478308904af" providerId="ADAL" clId="{F6483927-FE3E-4751-800E-421D3E9B93FC}" dt="2024-06-06T13:52:11.584" v="360" actId="255"/>
          <ac:spMkLst>
            <pc:docMk/>
            <pc:sldMk cId="0" sldId="260"/>
            <ac:spMk id="6149" creationId="{00000000-0000-0000-0000-000000000000}"/>
          </ac:spMkLst>
        </pc:spChg>
        <pc:picChg chg="add del">
          <ac:chgData name="Maia Zibzibadze" userId="a560d0ab-80b5-496f-8f7e-a478308904af" providerId="ADAL" clId="{F6483927-FE3E-4751-800E-421D3E9B93FC}" dt="2024-06-06T13:14:41.279" v="22" actId="478"/>
          <ac:picMkLst>
            <pc:docMk/>
            <pc:sldMk cId="0" sldId="260"/>
            <ac:picMk id="2" creationId="{00000000-0000-0000-0000-000000000000}"/>
          </ac:picMkLst>
        </pc:picChg>
        <pc:picChg chg="mod">
          <ac:chgData name="Maia Zibzibadze" userId="a560d0ab-80b5-496f-8f7e-a478308904af" providerId="ADAL" clId="{F6483927-FE3E-4751-800E-421D3E9B93FC}" dt="2024-06-06T13:52:14.568" v="361" actId="1076"/>
          <ac:picMkLst>
            <pc:docMk/>
            <pc:sldMk cId="0" sldId="260"/>
            <ac:picMk id="9" creationId="{067E306B-98BD-4159-9085-D5C92FAA1B63}"/>
          </ac:picMkLst>
        </pc:picChg>
        <pc:picChg chg="del">
          <ac:chgData name="Maia Zibzibadze" userId="a560d0ab-80b5-496f-8f7e-a478308904af" providerId="ADAL" clId="{F6483927-FE3E-4751-800E-421D3E9B93FC}" dt="2024-06-06T13:14:39.018" v="21" actId="478"/>
          <ac:picMkLst>
            <pc:docMk/>
            <pc:sldMk cId="0" sldId="260"/>
            <ac:picMk id="6148" creationId="{00000000-0000-0000-0000-000000000000}"/>
          </ac:picMkLst>
        </pc:picChg>
      </pc:sldChg>
      <pc:sldChg chg="addSp delSp modSp mod addAnim delAnim modNotesTx">
        <pc:chgData name="Maia Zibzibadze" userId="a560d0ab-80b5-496f-8f7e-a478308904af" providerId="ADAL" clId="{F6483927-FE3E-4751-800E-421D3E9B93FC}" dt="2024-06-06T13:51:54.350" v="357" actId="1076"/>
        <pc:sldMkLst>
          <pc:docMk/>
          <pc:sldMk cId="0" sldId="261"/>
        </pc:sldMkLst>
        <pc:spChg chg="mod">
          <ac:chgData name="Maia Zibzibadze" userId="a560d0ab-80b5-496f-8f7e-a478308904af" providerId="ADAL" clId="{F6483927-FE3E-4751-800E-421D3E9B93FC}" dt="2024-06-06T13:51:54.350" v="357" actId="1076"/>
          <ac:spMkLst>
            <pc:docMk/>
            <pc:sldMk cId="0" sldId="261"/>
            <ac:spMk id="10245" creationId="{00000000-0000-0000-0000-000000000000}"/>
          </ac:spMkLst>
        </pc:spChg>
        <pc:picChg chg="add del">
          <ac:chgData name="Maia Zibzibadze" userId="a560d0ab-80b5-496f-8f7e-a478308904af" providerId="ADAL" clId="{F6483927-FE3E-4751-800E-421D3E9B93FC}" dt="2024-06-06T13:36:37.317" v="98" actId="478"/>
          <ac:picMkLst>
            <pc:docMk/>
            <pc:sldMk cId="0" sldId="261"/>
            <ac:picMk id="2" creationId="{00000000-0000-0000-0000-000000000000}"/>
          </ac:picMkLst>
        </pc:picChg>
        <pc:picChg chg="mod">
          <ac:chgData name="Maia Zibzibadze" userId="a560d0ab-80b5-496f-8f7e-a478308904af" providerId="ADAL" clId="{F6483927-FE3E-4751-800E-421D3E9B93FC}" dt="2024-06-06T13:51:50.125" v="355" actId="14100"/>
          <ac:picMkLst>
            <pc:docMk/>
            <pc:sldMk cId="0" sldId="261"/>
            <ac:picMk id="8" creationId="{00000000-0000-0000-0000-000000000000}"/>
          </ac:picMkLst>
        </pc:picChg>
        <pc:picChg chg="mod">
          <ac:chgData name="Maia Zibzibadze" userId="a560d0ab-80b5-496f-8f7e-a478308904af" providerId="ADAL" clId="{F6483927-FE3E-4751-800E-421D3E9B93FC}" dt="2024-06-06T13:51:51.978" v="356" actId="14100"/>
          <ac:picMkLst>
            <pc:docMk/>
            <pc:sldMk cId="0" sldId="261"/>
            <ac:picMk id="1026" creationId="{00000000-0000-0000-0000-000000000000}"/>
          </ac:picMkLst>
        </pc:picChg>
        <pc:picChg chg="add del">
          <ac:chgData name="Maia Zibzibadze" userId="a560d0ab-80b5-496f-8f7e-a478308904af" providerId="ADAL" clId="{F6483927-FE3E-4751-800E-421D3E9B93FC}" dt="2024-06-06T13:37:32.542" v="112" actId="478"/>
          <ac:picMkLst>
            <pc:docMk/>
            <pc:sldMk cId="0" sldId="261"/>
            <ac:picMk id="10244" creationId="{00000000-0000-0000-0000-000000000000}"/>
          </ac:picMkLst>
        </pc:picChg>
      </pc:sldChg>
      <pc:sldChg chg="delSp modSp mod delAnim modNotesTx">
        <pc:chgData name="Maia Zibzibadze" userId="a560d0ab-80b5-496f-8f7e-a478308904af" providerId="ADAL" clId="{F6483927-FE3E-4751-800E-421D3E9B93FC}" dt="2024-06-10T08:01:54.718" v="777"/>
        <pc:sldMkLst>
          <pc:docMk/>
          <pc:sldMk cId="0" sldId="262"/>
        </pc:sldMkLst>
        <pc:spChg chg="del mod">
          <ac:chgData name="Maia Zibzibadze" userId="a560d0ab-80b5-496f-8f7e-a478308904af" providerId="ADAL" clId="{F6483927-FE3E-4751-800E-421D3E9B93FC}" dt="2024-06-06T13:37:26.438" v="109" actId="478"/>
          <ac:spMkLst>
            <pc:docMk/>
            <pc:sldMk cId="0" sldId="262"/>
            <ac:spMk id="6" creationId="{00000000-0000-0000-0000-000000000000}"/>
          </ac:spMkLst>
        </pc:spChg>
        <pc:spChg chg="mod">
          <ac:chgData name="Maia Zibzibadze" userId="a560d0ab-80b5-496f-8f7e-a478308904af" providerId="ADAL" clId="{F6483927-FE3E-4751-800E-421D3E9B93FC}" dt="2024-06-06T13:51:44.848" v="354" actId="1076"/>
          <ac:spMkLst>
            <pc:docMk/>
            <pc:sldMk cId="0" sldId="262"/>
            <ac:spMk id="14341" creationId="{00000000-0000-0000-0000-000000000000}"/>
          </ac:spMkLst>
        </pc:spChg>
        <pc:picChg chg="del">
          <ac:chgData name="Maia Zibzibadze" userId="a560d0ab-80b5-496f-8f7e-a478308904af" providerId="ADAL" clId="{F6483927-FE3E-4751-800E-421D3E9B93FC}" dt="2024-06-06T13:37:23.760" v="107" actId="478"/>
          <ac:picMkLst>
            <pc:docMk/>
            <pc:sldMk cId="0" sldId="262"/>
            <ac:picMk id="2" creationId="{00000000-0000-0000-0000-000000000000}"/>
          </ac:picMkLst>
        </pc:picChg>
        <pc:picChg chg="del">
          <ac:chgData name="Maia Zibzibadze" userId="a560d0ab-80b5-496f-8f7e-a478308904af" providerId="ADAL" clId="{F6483927-FE3E-4751-800E-421D3E9B93FC}" dt="2024-06-06T13:37:28.842" v="110" actId="478"/>
          <ac:picMkLst>
            <pc:docMk/>
            <pc:sldMk cId="0" sldId="262"/>
            <ac:picMk id="14340" creationId="{00000000-0000-0000-0000-000000000000}"/>
          </ac:picMkLst>
        </pc:picChg>
      </pc:sldChg>
      <pc:sldChg chg="delSp modSp mod delAnim modNotesTx">
        <pc:chgData name="Maia Zibzibadze" userId="a560d0ab-80b5-496f-8f7e-a478308904af" providerId="ADAL" clId="{F6483927-FE3E-4751-800E-421D3E9B93FC}" dt="2024-06-06T13:55:04.735" v="406" actId="20577"/>
        <pc:sldMkLst>
          <pc:docMk/>
          <pc:sldMk cId="0" sldId="263"/>
        </pc:sldMkLst>
        <pc:spChg chg="mod">
          <ac:chgData name="Maia Zibzibadze" userId="a560d0ab-80b5-496f-8f7e-a478308904af" providerId="ADAL" clId="{F6483927-FE3E-4751-800E-421D3E9B93FC}" dt="2024-06-06T13:54:37.578" v="394" actId="14100"/>
          <ac:spMkLst>
            <pc:docMk/>
            <pc:sldMk cId="0" sldId="263"/>
            <ac:spMk id="18437" creationId="{00000000-0000-0000-0000-000000000000}"/>
          </ac:spMkLst>
        </pc:spChg>
        <pc:picChg chg="del">
          <ac:chgData name="Maia Zibzibadze" userId="a560d0ab-80b5-496f-8f7e-a478308904af" providerId="ADAL" clId="{F6483927-FE3E-4751-800E-421D3E9B93FC}" dt="2024-06-06T13:51:11.030" v="346" actId="478"/>
          <ac:picMkLst>
            <pc:docMk/>
            <pc:sldMk cId="0" sldId="263"/>
            <ac:picMk id="2" creationId="{00000000-0000-0000-0000-000000000000}"/>
          </ac:picMkLst>
        </pc:picChg>
        <pc:picChg chg="mod">
          <ac:chgData name="Maia Zibzibadze" userId="a560d0ab-80b5-496f-8f7e-a478308904af" providerId="ADAL" clId="{F6483927-FE3E-4751-800E-421D3E9B93FC}" dt="2024-06-06T13:54:35.260" v="393" actId="14100"/>
          <ac:picMkLst>
            <pc:docMk/>
            <pc:sldMk cId="0" sldId="263"/>
            <ac:picMk id="3076" creationId="{00000000-0000-0000-0000-000000000000}"/>
          </ac:picMkLst>
        </pc:picChg>
        <pc:picChg chg="del">
          <ac:chgData name="Maia Zibzibadze" userId="a560d0ab-80b5-496f-8f7e-a478308904af" providerId="ADAL" clId="{F6483927-FE3E-4751-800E-421D3E9B93FC}" dt="2024-06-06T13:37:42.983" v="114" actId="478"/>
          <ac:picMkLst>
            <pc:docMk/>
            <pc:sldMk cId="0" sldId="263"/>
            <ac:picMk id="18436" creationId="{00000000-0000-0000-0000-000000000000}"/>
          </ac:picMkLst>
        </pc:picChg>
      </pc:sldChg>
      <pc:sldChg chg="addSp delSp modSp mod delAnim modNotesTx">
        <pc:chgData name="Maia Zibzibadze" userId="a560d0ab-80b5-496f-8f7e-a478308904af" providerId="ADAL" clId="{F6483927-FE3E-4751-800E-421D3E9B93FC}" dt="2024-06-10T08:00:26.400" v="773" actId="20577"/>
        <pc:sldMkLst>
          <pc:docMk/>
          <pc:sldMk cId="0" sldId="264"/>
        </pc:sldMkLst>
        <pc:spChg chg="add del mod">
          <ac:chgData name="Maia Zibzibadze" userId="a560d0ab-80b5-496f-8f7e-a478308904af" providerId="ADAL" clId="{F6483927-FE3E-4751-800E-421D3E9B93FC}" dt="2024-06-06T13:16:39.247" v="31" actId="478"/>
          <ac:spMkLst>
            <pc:docMk/>
            <pc:sldMk cId="0" sldId="264"/>
            <ac:spMk id="6" creationId="{00000000-0000-0000-0000-000000000000}"/>
          </ac:spMkLst>
        </pc:spChg>
        <pc:spChg chg="mod">
          <ac:chgData name="Maia Zibzibadze" userId="a560d0ab-80b5-496f-8f7e-a478308904af" providerId="ADAL" clId="{F6483927-FE3E-4751-800E-421D3E9B93FC}" dt="2024-06-06T13:26:51.798" v="75" actId="27636"/>
          <ac:spMkLst>
            <pc:docMk/>
            <pc:sldMk cId="0" sldId="264"/>
            <ac:spMk id="9" creationId="{00000000-0000-0000-0000-000000000000}"/>
          </ac:spMkLst>
        </pc:spChg>
        <pc:spChg chg="mod">
          <ac:chgData name="Maia Zibzibadze" userId="a560d0ab-80b5-496f-8f7e-a478308904af" providerId="ADAL" clId="{F6483927-FE3E-4751-800E-421D3E9B93FC}" dt="2024-06-06T13:51:59.931" v="358" actId="1076"/>
          <ac:spMkLst>
            <pc:docMk/>
            <pc:sldMk cId="0" sldId="264"/>
            <ac:spMk id="8197" creationId="{00000000-0000-0000-0000-000000000000}"/>
          </ac:spMkLst>
        </pc:spChg>
        <pc:picChg chg="del">
          <ac:chgData name="Maia Zibzibadze" userId="a560d0ab-80b5-496f-8f7e-a478308904af" providerId="ADAL" clId="{F6483927-FE3E-4751-800E-421D3E9B93FC}" dt="2024-06-06T13:16:29.137" v="26" actId="478"/>
          <ac:picMkLst>
            <pc:docMk/>
            <pc:sldMk cId="0" sldId="264"/>
            <ac:picMk id="2" creationId="{00000000-0000-0000-0000-000000000000}"/>
          </ac:picMkLst>
        </pc:picChg>
        <pc:picChg chg="mod">
          <ac:chgData name="Maia Zibzibadze" userId="a560d0ab-80b5-496f-8f7e-a478308904af" providerId="ADAL" clId="{F6483927-FE3E-4751-800E-421D3E9B93FC}" dt="2024-06-06T13:52:01.423" v="359" actId="1076"/>
          <ac:picMkLst>
            <pc:docMk/>
            <pc:sldMk cId="0" sldId="264"/>
            <ac:picMk id="8" creationId="{00000000-0000-0000-0000-000000000000}"/>
          </ac:picMkLst>
        </pc:picChg>
        <pc:picChg chg="add del">
          <ac:chgData name="Maia Zibzibadze" userId="a560d0ab-80b5-496f-8f7e-a478308904af" providerId="ADAL" clId="{F6483927-FE3E-4751-800E-421D3E9B93FC}" dt="2024-06-06T13:16:36.685" v="29" actId="478"/>
          <ac:picMkLst>
            <pc:docMk/>
            <pc:sldMk cId="0" sldId="264"/>
            <ac:picMk id="8196" creationId="{00000000-0000-0000-0000-000000000000}"/>
          </ac:picMkLst>
        </pc:picChg>
      </pc:sldChg>
      <pc:sldChg chg="delSp modSp mod delAnim modNotesTx">
        <pc:chgData name="Maia Zibzibadze" userId="a560d0ab-80b5-496f-8f7e-a478308904af" providerId="ADAL" clId="{F6483927-FE3E-4751-800E-421D3E9B93FC}" dt="2024-06-06T13:47:24.742" v="281" actId="6549"/>
        <pc:sldMkLst>
          <pc:docMk/>
          <pc:sldMk cId="0" sldId="265"/>
        </pc:sldMkLst>
        <pc:spChg chg="del">
          <ac:chgData name="Maia Zibzibadze" userId="a560d0ab-80b5-496f-8f7e-a478308904af" providerId="ADAL" clId="{F6483927-FE3E-4751-800E-421D3E9B93FC}" dt="2024-06-06T13:36:53.333" v="101" actId="478"/>
          <ac:spMkLst>
            <pc:docMk/>
            <pc:sldMk cId="0" sldId="265"/>
            <ac:spMk id="6" creationId="{00000000-0000-0000-0000-000000000000}"/>
          </ac:spMkLst>
        </pc:spChg>
        <pc:graphicFrameChg chg="mod">
          <ac:chgData name="Maia Zibzibadze" userId="a560d0ab-80b5-496f-8f7e-a478308904af" providerId="ADAL" clId="{F6483927-FE3E-4751-800E-421D3E9B93FC}" dt="2024-06-06T13:10:48.128" v="18" actId="255"/>
          <ac:graphicFrameMkLst>
            <pc:docMk/>
            <pc:sldMk cId="0" sldId="265"/>
            <ac:graphicFrameMk id="8" creationId="{00000000-0000-0000-0000-000000000000}"/>
          </ac:graphicFrameMkLst>
        </pc:graphicFrameChg>
        <pc:picChg chg="del">
          <ac:chgData name="Maia Zibzibadze" userId="a560d0ab-80b5-496f-8f7e-a478308904af" providerId="ADAL" clId="{F6483927-FE3E-4751-800E-421D3E9B93FC}" dt="2024-06-06T13:36:48.725" v="100" actId="478"/>
          <ac:picMkLst>
            <pc:docMk/>
            <pc:sldMk cId="0" sldId="265"/>
            <ac:picMk id="2" creationId="{00000000-0000-0000-0000-000000000000}"/>
          </ac:picMkLst>
        </pc:picChg>
        <pc:picChg chg="del">
          <ac:chgData name="Maia Zibzibadze" userId="a560d0ab-80b5-496f-8f7e-a478308904af" providerId="ADAL" clId="{F6483927-FE3E-4751-800E-421D3E9B93FC}" dt="2024-06-06T13:37:30.672" v="111" actId="478"/>
          <ac:picMkLst>
            <pc:docMk/>
            <pc:sldMk cId="0" sldId="265"/>
            <ac:picMk id="12292" creationId="{00000000-0000-0000-0000-000000000000}"/>
          </ac:picMkLst>
        </pc:picChg>
      </pc:sldChg>
      <pc:sldChg chg="delSp modSp mod delAnim modNotesTx">
        <pc:chgData name="Maia Zibzibadze" userId="a560d0ab-80b5-496f-8f7e-a478308904af" providerId="ADAL" clId="{F6483927-FE3E-4751-800E-421D3E9B93FC}" dt="2024-06-06T13:51:28.017" v="349" actId="14100"/>
        <pc:sldMkLst>
          <pc:docMk/>
          <pc:sldMk cId="0" sldId="266"/>
        </pc:sldMkLst>
        <pc:spChg chg="del">
          <ac:chgData name="Maia Zibzibadze" userId="a560d0ab-80b5-496f-8f7e-a478308904af" providerId="ADAL" clId="{F6483927-FE3E-4751-800E-421D3E9B93FC}" dt="2024-06-06T13:38:29.067" v="130" actId="478"/>
          <ac:spMkLst>
            <pc:docMk/>
            <pc:sldMk cId="0" sldId="266"/>
            <ac:spMk id="6" creationId="{00000000-0000-0000-0000-000000000000}"/>
          </ac:spMkLst>
        </pc:spChg>
        <pc:spChg chg="mod">
          <ac:chgData name="Maia Zibzibadze" userId="a560d0ab-80b5-496f-8f7e-a478308904af" providerId="ADAL" clId="{F6483927-FE3E-4751-800E-421D3E9B93FC}" dt="2024-06-06T13:51:28.017" v="349" actId="14100"/>
          <ac:spMkLst>
            <pc:docMk/>
            <pc:sldMk cId="0" sldId="266"/>
            <ac:spMk id="16389" creationId="{00000000-0000-0000-0000-000000000000}"/>
          </ac:spMkLst>
        </pc:spChg>
        <pc:picChg chg="del">
          <ac:chgData name="Maia Zibzibadze" userId="a560d0ab-80b5-496f-8f7e-a478308904af" providerId="ADAL" clId="{F6483927-FE3E-4751-800E-421D3E9B93FC}" dt="2024-06-06T13:49:47.820" v="295" actId="478"/>
          <ac:picMkLst>
            <pc:docMk/>
            <pc:sldMk cId="0" sldId="266"/>
            <ac:picMk id="2" creationId="{00000000-0000-0000-0000-000000000000}"/>
          </ac:picMkLst>
        </pc:picChg>
        <pc:picChg chg="del">
          <ac:chgData name="Maia Zibzibadze" userId="a560d0ab-80b5-496f-8f7e-a478308904af" providerId="ADAL" clId="{F6483927-FE3E-4751-800E-421D3E9B93FC}" dt="2024-06-06T13:37:39.993" v="113" actId="478"/>
          <ac:picMkLst>
            <pc:docMk/>
            <pc:sldMk cId="0" sldId="266"/>
            <ac:picMk id="16388" creationId="{00000000-0000-0000-0000-000000000000}"/>
          </ac:picMkLst>
        </pc:picChg>
      </pc:sldChg>
      <pc:sldChg chg="delSp modSp mod delAnim">
        <pc:chgData name="Maia Zibzibadze" userId="a560d0ab-80b5-496f-8f7e-a478308904af" providerId="ADAL" clId="{F6483927-FE3E-4751-800E-421D3E9B93FC}" dt="2024-06-06T14:08:02.053" v="728" actId="1076"/>
        <pc:sldMkLst>
          <pc:docMk/>
          <pc:sldMk cId="0" sldId="268"/>
        </pc:sldMkLst>
        <pc:spChg chg="del">
          <ac:chgData name="Maia Zibzibadze" userId="a560d0ab-80b5-496f-8f7e-a478308904af" providerId="ADAL" clId="{F6483927-FE3E-4751-800E-421D3E9B93FC}" dt="2024-06-06T13:38:00.478" v="120" actId="478"/>
          <ac:spMkLst>
            <pc:docMk/>
            <pc:sldMk cId="0" sldId="268"/>
            <ac:spMk id="5" creationId="{00000000-0000-0000-0000-000000000000}"/>
          </ac:spMkLst>
        </pc:spChg>
        <pc:spChg chg="mod">
          <ac:chgData name="Maia Zibzibadze" userId="a560d0ab-80b5-496f-8f7e-a478308904af" providerId="ADAL" clId="{F6483927-FE3E-4751-800E-421D3E9B93FC}" dt="2024-06-06T14:08:02.053" v="728" actId="1076"/>
          <ac:spMkLst>
            <pc:docMk/>
            <pc:sldMk cId="0" sldId="268"/>
            <ac:spMk id="279" creationId="{00000000-0000-0000-0000-000000000000}"/>
          </ac:spMkLst>
        </pc:spChg>
        <pc:picChg chg="del">
          <ac:chgData name="Maia Zibzibadze" userId="a560d0ab-80b5-496f-8f7e-a478308904af" providerId="ADAL" clId="{F6483927-FE3E-4751-800E-421D3E9B93FC}" dt="2024-06-06T14:07:56.385" v="727" actId="478"/>
          <ac:picMkLst>
            <pc:docMk/>
            <pc:sldMk cId="0" sldId="268"/>
            <ac:picMk id="2" creationId="{00000000-0000-0000-0000-000000000000}"/>
          </ac:picMkLst>
        </pc:picChg>
        <pc:picChg chg="del">
          <ac:chgData name="Maia Zibzibadze" userId="a560d0ab-80b5-496f-8f7e-a478308904af" providerId="ADAL" clId="{F6483927-FE3E-4751-800E-421D3E9B93FC}" dt="2024-06-06T13:37:59.110" v="119" actId="478"/>
          <ac:picMkLst>
            <pc:docMk/>
            <pc:sldMk cId="0" sldId="268"/>
            <ac:picMk id="22534" creationId="{00000000-0000-0000-0000-000000000000}"/>
          </ac:picMkLst>
        </pc:picChg>
      </pc:sldChg>
      <pc:sldChg chg="delSp modSp mod delAnim modNotesTx">
        <pc:chgData name="Maia Zibzibadze" userId="a560d0ab-80b5-496f-8f7e-a478308904af" providerId="ADAL" clId="{F6483927-FE3E-4751-800E-421D3E9B93FC}" dt="2024-06-06T13:58:06.732" v="516" actId="122"/>
        <pc:sldMkLst>
          <pc:docMk/>
          <pc:sldMk cId="1334888417" sldId="269"/>
        </pc:sldMkLst>
        <pc:spChg chg="mod">
          <ac:chgData name="Maia Zibzibadze" userId="a560d0ab-80b5-496f-8f7e-a478308904af" providerId="ADAL" clId="{F6483927-FE3E-4751-800E-421D3E9B93FC}" dt="2024-06-06T13:58:06.732" v="516" actId="122"/>
          <ac:spMkLst>
            <pc:docMk/>
            <pc:sldMk cId="1334888417" sldId="269"/>
            <ac:spMk id="13" creationId="{00000000-0000-0000-0000-000000000000}"/>
          </ac:spMkLst>
        </pc:spChg>
        <pc:picChg chg="del">
          <ac:chgData name="Maia Zibzibadze" userId="a560d0ab-80b5-496f-8f7e-a478308904af" providerId="ADAL" clId="{F6483927-FE3E-4751-800E-421D3E9B93FC}" dt="2024-06-06T13:55:30.948" v="407" actId="478"/>
          <ac:picMkLst>
            <pc:docMk/>
            <pc:sldMk cId="1334888417" sldId="269"/>
            <ac:picMk id="2" creationId="{00000000-0000-0000-0000-000000000000}"/>
          </ac:picMkLst>
        </pc:picChg>
        <pc:picChg chg="del">
          <ac:chgData name="Maia Zibzibadze" userId="a560d0ab-80b5-496f-8f7e-a478308904af" providerId="ADAL" clId="{F6483927-FE3E-4751-800E-421D3E9B93FC}" dt="2024-06-06T13:37:45.879" v="115" actId="478"/>
          <ac:picMkLst>
            <pc:docMk/>
            <pc:sldMk cId="1334888417" sldId="269"/>
            <ac:picMk id="20484" creationId="{00000000-0000-0000-0000-000000000000}"/>
          </ac:picMkLst>
        </pc:picChg>
      </pc:sldChg>
      <pc:sldChg chg="delSp modSp mod delAnim modNotesTx">
        <pc:chgData name="Maia Zibzibadze" userId="a560d0ab-80b5-496f-8f7e-a478308904af" providerId="ADAL" clId="{F6483927-FE3E-4751-800E-421D3E9B93FC}" dt="2024-06-06T14:00:32.167" v="537" actId="20577"/>
        <pc:sldMkLst>
          <pc:docMk/>
          <pc:sldMk cId="3649444166" sldId="271"/>
        </pc:sldMkLst>
        <pc:spChg chg="mod">
          <ac:chgData name="Maia Zibzibadze" userId="a560d0ab-80b5-496f-8f7e-a478308904af" providerId="ADAL" clId="{F6483927-FE3E-4751-800E-421D3E9B93FC}" dt="2024-06-06T13:59:52.544" v="528" actId="1076"/>
          <ac:spMkLst>
            <pc:docMk/>
            <pc:sldMk cId="3649444166" sldId="271"/>
            <ac:spMk id="20485" creationId="{00000000-0000-0000-0000-000000000000}"/>
          </ac:spMkLst>
        </pc:spChg>
        <pc:picChg chg="del">
          <ac:chgData name="Maia Zibzibadze" userId="a560d0ab-80b5-496f-8f7e-a478308904af" providerId="ADAL" clId="{F6483927-FE3E-4751-800E-421D3E9B93FC}" dt="2024-06-06T13:59:48.507" v="527" actId="478"/>
          <ac:picMkLst>
            <pc:docMk/>
            <pc:sldMk cId="3649444166" sldId="271"/>
            <ac:picMk id="2" creationId="{00000000-0000-0000-0000-000000000000}"/>
          </ac:picMkLst>
        </pc:picChg>
        <pc:picChg chg="del">
          <ac:chgData name="Maia Zibzibadze" userId="a560d0ab-80b5-496f-8f7e-a478308904af" providerId="ADAL" clId="{F6483927-FE3E-4751-800E-421D3E9B93FC}" dt="2024-06-06T13:37:51.718" v="118" actId="478"/>
          <ac:picMkLst>
            <pc:docMk/>
            <pc:sldMk cId="3649444166" sldId="271"/>
            <ac:picMk id="20484" creationId="{00000000-0000-0000-0000-000000000000}"/>
          </ac:picMkLst>
        </pc:picChg>
      </pc:sldChg>
      <pc:sldChg chg="delSp modSp mod delAnim modNotesTx">
        <pc:chgData name="Maia Zibzibadze" userId="a560d0ab-80b5-496f-8f7e-a478308904af" providerId="ADAL" clId="{F6483927-FE3E-4751-800E-421D3E9B93FC}" dt="2024-06-06T14:15:09.466" v="741" actId="1076"/>
        <pc:sldMkLst>
          <pc:docMk/>
          <pc:sldMk cId="3118529412" sldId="272"/>
        </pc:sldMkLst>
        <pc:spChg chg="del">
          <ac:chgData name="Maia Zibzibadze" userId="a560d0ab-80b5-496f-8f7e-a478308904af" providerId="ADAL" clId="{F6483927-FE3E-4751-800E-421D3E9B93FC}" dt="2024-06-06T13:38:14.368" v="125" actId="478"/>
          <ac:spMkLst>
            <pc:docMk/>
            <pc:sldMk cId="3118529412" sldId="272"/>
            <ac:spMk id="6" creationId="{00000000-0000-0000-0000-000000000000}"/>
          </ac:spMkLst>
        </pc:spChg>
        <pc:spChg chg="mod">
          <ac:chgData name="Maia Zibzibadze" userId="a560d0ab-80b5-496f-8f7e-a478308904af" providerId="ADAL" clId="{F6483927-FE3E-4751-800E-421D3E9B93FC}" dt="2024-06-06T13:59:44.889" v="526" actId="179"/>
          <ac:spMkLst>
            <pc:docMk/>
            <pc:sldMk cId="3118529412" sldId="272"/>
            <ac:spMk id="13" creationId="{00000000-0000-0000-0000-000000000000}"/>
          </ac:spMkLst>
        </pc:spChg>
        <pc:spChg chg="mod">
          <ac:chgData name="Maia Zibzibadze" userId="a560d0ab-80b5-496f-8f7e-a478308904af" providerId="ADAL" clId="{F6483927-FE3E-4751-800E-421D3E9B93FC}" dt="2024-06-06T14:15:09.466" v="741" actId="1076"/>
          <ac:spMkLst>
            <pc:docMk/>
            <pc:sldMk cId="3118529412" sldId="272"/>
            <ac:spMk id="20485" creationId="{00000000-0000-0000-0000-000000000000}"/>
          </ac:spMkLst>
        </pc:spChg>
        <pc:picChg chg="del">
          <ac:chgData name="Maia Zibzibadze" userId="a560d0ab-80b5-496f-8f7e-a478308904af" providerId="ADAL" clId="{F6483927-FE3E-4751-800E-421D3E9B93FC}" dt="2024-06-06T13:58:21.309" v="517" actId="478"/>
          <ac:picMkLst>
            <pc:docMk/>
            <pc:sldMk cId="3118529412" sldId="272"/>
            <ac:picMk id="2" creationId="{00000000-0000-0000-0000-000000000000}"/>
          </ac:picMkLst>
        </pc:picChg>
        <pc:picChg chg="del">
          <ac:chgData name="Maia Zibzibadze" userId="a560d0ab-80b5-496f-8f7e-a478308904af" providerId="ADAL" clId="{F6483927-FE3E-4751-800E-421D3E9B93FC}" dt="2024-06-06T13:37:50.004" v="117" actId="478"/>
          <ac:picMkLst>
            <pc:docMk/>
            <pc:sldMk cId="3118529412" sldId="272"/>
            <ac:picMk id="20484" creationId="{00000000-0000-0000-0000-000000000000}"/>
          </ac:picMkLst>
        </pc:picChg>
      </pc:sldChg>
      <pc:sldChg chg="delSp mod delAnim modNotesTx">
        <pc:chgData name="Maia Zibzibadze" userId="a560d0ab-80b5-496f-8f7e-a478308904af" providerId="ADAL" clId="{F6483927-FE3E-4751-800E-421D3E9B93FC}" dt="2024-06-06T13:57:12.637" v="481"/>
        <pc:sldMkLst>
          <pc:docMk/>
          <pc:sldMk cId="2685141394" sldId="274"/>
        </pc:sldMkLst>
        <pc:picChg chg="del">
          <ac:chgData name="Maia Zibzibadze" userId="a560d0ab-80b5-496f-8f7e-a478308904af" providerId="ADAL" clId="{F6483927-FE3E-4751-800E-421D3E9B93FC}" dt="2024-06-06T13:57:02.667" v="480" actId="478"/>
          <ac:picMkLst>
            <pc:docMk/>
            <pc:sldMk cId="2685141394" sldId="274"/>
            <ac:picMk id="2" creationId="{00000000-0000-0000-0000-000000000000}"/>
          </ac:picMkLst>
        </pc:picChg>
        <pc:picChg chg="del">
          <ac:chgData name="Maia Zibzibadze" userId="a560d0ab-80b5-496f-8f7e-a478308904af" providerId="ADAL" clId="{F6483927-FE3E-4751-800E-421D3E9B93FC}" dt="2024-06-06T13:37:48.159" v="116" actId="478"/>
          <ac:picMkLst>
            <pc:docMk/>
            <pc:sldMk cId="2685141394" sldId="274"/>
            <ac:picMk id="20484" creationId="{00000000-0000-0000-0000-000000000000}"/>
          </ac:picMkLst>
        </pc:picChg>
      </pc:sldChg>
      <pc:sldChg chg="delSp modSp mod delAnim modNotesTx">
        <pc:chgData name="Maia Zibzibadze" userId="a560d0ab-80b5-496f-8f7e-a478308904af" providerId="ADAL" clId="{F6483927-FE3E-4751-800E-421D3E9B93FC}" dt="2024-06-10T08:03:24.821" v="778" actId="20577"/>
        <pc:sldMkLst>
          <pc:docMk/>
          <pc:sldMk cId="4215418942" sldId="275"/>
        </pc:sldMkLst>
        <pc:spChg chg="mod">
          <ac:chgData name="Maia Zibzibadze" userId="a560d0ab-80b5-496f-8f7e-a478308904af" providerId="ADAL" clId="{F6483927-FE3E-4751-800E-421D3E9B93FC}" dt="2024-06-06T14:00:53.766" v="539" actId="122"/>
          <ac:spMkLst>
            <pc:docMk/>
            <pc:sldMk cId="4215418942" sldId="275"/>
            <ac:spMk id="2" creationId="{00000000-0000-0000-0000-000000000000}"/>
          </ac:spMkLst>
        </pc:spChg>
        <pc:spChg chg="del">
          <ac:chgData name="Maia Zibzibadze" userId="a560d0ab-80b5-496f-8f7e-a478308904af" providerId="ADAL" clId="{F6483927-FE3E-4751-800E-421D3E9B93FC}" dt="2024-06-06T13:38:06.714" v="122" actId="478"/>
          <ac:spMkLst>
            <pc:docMk/>
            <pc:sldMk cId="4215418942" sldId="275"/>
            <ac:spMk id="4" creationId="{00000000-0000-0000-0000-000000000000}"/>
          </ac:spMkLst>
        </pc:spChg>
        <pc:picChg chg="del">
          <ac:chgData name="Maia Zibzibadze" userId="a560d0ab-80b5-496f-8f7e-a478308904af" providerId="ADAL" clId="{F6483927-FE3E-4751-800E-421D3E9B93FC}" dt="2024-06-06T14:00:44.282" v="538" actId="478"/>
          <ac:picMkLst>
            <pc:docMk/>
            <pc:sldMk cId="4215418942" sldId="275"/>
            <ac:picMk id="6" creationId="{00000000-0000-0000-0000-000000000000}"/>
          </ac:picMkLst>
        </pc:picChg>
      </pc:sldChg>
      <pc:sldChg chg="delSp modSp mod delAnim modNotesTx">
        <pc:chgData name="Maia Zibzibadze" userId="a560d0ab-80b5-496f-8f7e-a478308904af" providerId="ADAL" clId="{F6483927-FE3E-4751-800E-421D3E9B93FC}" dt="2024-06-06T14:15:00.087" v="740" actId="122"/>
        <pc:sldMkLst>
          <pc:docMk/>
          <pc:sldMk cId="2675042243" sldId="276"/>
        </pc:sldMkLst>
        <pc:spChg chg="mod">
          <ac:chgData name="Maia Zibzibadze" userId="a560d0ab-80b5-496f-8f7e-a478308904af" providerId="ADAL" clId="{F6483927-FE3E-4751-800E-421D3E9B93FC}" dt="2024-06-06T14:15:00.087" v="740" actId="122"/>
          <ac:spMkLst>
            <pc:docMk/>
            <pc:sldMk cId="2675042243" sldId="276"/>
            <ac:spMk id="2" creationId="{00000000-0000-0000-0000-000000000000}"/>
          </ac:spMkLst>
        </pc:spChg>
        <pc:spChg chg="del">
          <ac:chgData name="Maia Zibzibadze" userId="a560d0ab-80b5-496f-8f7e-a478308904af" providerId="ADAL" clId="{F6483927-FE3E-4751-800E-421D3E9B93FC}" dt="2024-06-06T13:38:03.352" v="121" actId="478"/>
          <ac:spMkLst>
            <pc:docMk/>
            <pc:sldMk cId="2675042243" sldId="276"/>
            <ac:spMk id="4" creationId="{00000000-0000-0000-0000-000000000000}"/>
          </ac:spMkLst>
        </pc:spChg>
        <pc:picChg chg="del">
          <ac:chgData name="Maia Zibzibadze" userId="a560d0ab-80b5-496f-8f7e-a478308904af" providerId="ADAL" clId="{F6483927-FE3E-4751-800E-421D3E9B93FC}" dt="2024-06-06T14:07:06.879" v="725" actId="478"/>
          <ac:picMkLst>
            <pc:docMk/>
            <pc:sldMk cId="2675042243" sldId="276"/>
            <ac:picMk id="6" creationId="{00000000-0000-0000-0000-000000000000}"/>
          </ac:picMkLst>
        </pc:picChg>
      </pc:sldChg>
      <pc:sldChg chg="addSp delSp modSp new del mod">
        <pc:chgData name="Maia Zibzibadze" userId="a560d0ab-80b5-496f-8f7e-a478308904af" providerId="ADAL" clId="{F6483927-FE3E-4751-800E-421D3E9B93FC}" dt="2024-06-06T14:10:46.316" v="738" actId="47"/>
        <pc:sldMkLst>
          <pc:docMk/>
          <pc:sldMk cId="3920811958" sldId="277"/>
        </pc:sldMkLst>
        <pc:spChg chg="del">
          <ac:chgData name="Maia Zibzibadze" userId="a560d0ab-80b5-496f-8f7e-a478308904af" providerId="ADAL" clId="{F6483927-FE3E-4751-800E-421D3E9B93FC}" dt="2024-06-06T14:08:50.656" v="730" actId="478"/>
          <ac:spMkLst>
            <pc:docMk/>
            <pc:sldMk cId="3920811958" sldId="277"/>
            <ac:spMk id="2" creationId="{374E34EE-B72B-F6DE-433B-DF6FFB1973DD}"/>
          </ac:spMkLst>
        </pc:spChg>
        <pc:spChg chg="add del mod">
          <ac:chgData name="Maia Zibzibadze" userId="a560d0ab-80b5-496f-8f7e-a478308904af" providerId="ADAL" clId="{F6483927-FE3E-4751-800E-421D3E9B93FC}" dt="2024-06-06T14:10:31.646" v="736"/>
          <ac:spMkLst>
            <pc:docMk/>
            <pc:sldMk cId="3920811958" sldId="277"/>
            <ac:spMk id="5" creationId="{CFD64D47-4A1A-80EF-87FA-FC389F56D65D}"/>
          </ac:spMkLst>
        </pc:spChg>
      </pc:sldChg>
      <pc:sldChg chg="delSp modSp new del mod">
        <pc:chgData name="Maia Zibzibadze" userId="a560d0ab-80b5-496f-8f7e-a478308904af" providerId="ADAL" clId="{F6483927-FE3E-4751-800E-421D3E9B93FC}" dt="2024-06-06T14:10:47.479" v="739" actId="47"/>
        <pc:sldMkLst>
          <pc:docMk/>
          <pc:sldMk cId="465975855" sldId="278"/>
        </pc:sldMkLst>
        <pc:spChg chg="mod">
          <ac:chgData name="Maia Zibzibadze" userId="a560d0ab-80b5-496f-8f7e-a478308904af" providerId="ADAL" clId="{F6483927-FE3E-4751-800E-421D3E9B93FC}" dt="2024-06-06T14:10:32.791" v="737"/>
          <ac:spMkLst>
            <pc:docMk/>
            <pc:sldMk cId="465975855" sldId="278"/>
            <ac:spMk id="3" creationId="{61C17E82-6595-A74B-4117-F64CA4211547}"/>
          </ac:spMkLst>
        </pc:spChg>
        <pc:spChg chg="del">
          <ac:chgData name="Maia Zibzibadze" userId="a560d0ab-80b5-496f-8f7e-a478308904af" providerId="ADAL" clId="{F6483927-FE3E-4751-800E-421D3E9B93FC}" dt="2024-06-06T14:09:06.260" v="733" actId="478"/>
          <ac:spMkLst>
            <pc:docMk/>
            <pc:sldMk cId="465975855" sldId="278"/>
            <ac:spMk id="4" creationId="{7253D93E-EC80-FD1D-BBF8-771FA9D9945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913F84-7176-4249-8C84-EC690066E0D9}" type="doc">
      <dgm:prSet loTypeId="urn:microsoft.com/office/officeart/2008/layout/AccentedPicture" loCatId="picture" qsTypeId="urn:microsoft.com/office/officeart/2009/2/quickstyle/3d8" qsCatId="3D" csTypeId="urn:microsoft.com/office/officeart/2005/8/colors/colorful1" csCatId="colorful" phldr="1"/>
      <dgm:spPr/>
      <dgm:t>
        <a:bodyPr/>
        <a:lstStyle/>
        <a:p>
          <a:endParaRPr lang="en-US"/>
        </a:p>
      </dgm:t>
    </dgm:pt>
    <dgm:pt modelId="{39EACEC8-9363-41C1-9924-578149E88C1A}">
      <dgm:prSet phldrT="[Text]"/>
      <dgm:spPr/>
      <dgm:t>
        <a:bodyPr/>
        <a:lstStyle/>
        <a:p>
          <a:r>
            <a:rPr lang="ka-GE" b="1" dirty="0"/>
            <a:t>ბიომრავალფეროვნების დონეები </a:t>
          </a:r>
          <a:endParaRPr lang="en-US" b="1" dirty="0"/>
        </a:p>
      </dgm:t>
    </dgm:pt>
    <dgm:pt modelId="{3976C4E5-0409-4832-9CC0-60AF33315BE9}" type="parTrans" cxnId="{A993CE90-042B-41E8-A300-D50E60732B55}">
      <dgm:prSet/>
      <dgm:spPr/>
      <dgm:t>
        <a:bodyPr/>
        <a:lstStyle/>
        <a:p>
          <a:endParaRPr lang="en-US"/>
        </a:p>
      </dgm:t>
    </dgm:pt>
    <dgm:pt modelId="{BFF72D6A-4FDD-4376-9EF8-4FDE71C7DBCE}" type="sibTrans" cxnId="{A993CE90-042B-41E8-A300-D50E60732B5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FEE10639-D5AA-483E-B8AB-78B4F9FFE531}">
      <dgm:prSet phldrT="[Text]" custT="1"/>
      <dgm:spPr/>
      <dgm:t>
        <a:bodyPr/>
        <a:lstStyle/>
        <a:p>
          <a:r>
            <a:rPr lang="ka-GE" sz="2400" dirty="0"/>
            <a:t>გენეტიკური </a:t>
          </a:r>
        </a:p>
        <a:p>
          <a:r>
            <a:rPr lang="ka-GE" sz="2400" dirty="0"/>
            <a:t>მრავალფეროვნება</a:t>
          </a:r>
          <a:endParaRPr lang="en-US" sz="2400" dirty="0"/>
        </a:p>
      </dgm:t>
    </dgm:pt>
    <dgm:pt modelId="{027B3DA8-98A0-4EBF-871F-B53119A07854}" type="parTrans" cxnId="{51171A41-1EB0-4089-B656-0AC1253DD585}">
      <dgm:prSet/>
      <dgm:spPr/>
      <dgm:t>
        <a:bodyPr/>
        <a:lstStyle/>
        <a:p>
          <a:endParaRPr lang="en-US"/>
        </a:p>
      </dgm:t>
    </dgm:pt>
    <dgm:pt modelId="{E80153F4-6F08-4B1A-AB7C-C603AC8423CC}" type="sibTrans" cxnId="{51171A41-1EB0-4089-B656-0AC1253DD585}">
      <dgm:prSet/>
      <dgm:spPr/>
      <dgm:t>
        <a:bodyPr/>
        <a:lstStyle/>
        <a:p>
          <a:endParaRPr lang="en-US"/>
        </a:p>
      </dgm:t>
    </dgm:pt>
    <dgm:pt modelId="{6E398D05-FACD-44D8-89E0-838D07DE8231}">
      <dgm:prSet phldrT="[Text]" custT="1"/>
      <dgm:spPr/>
      <dgm:t>
        <a:bodyPr/>
        <a:lstStyle/>
        <a:p>
          <a:r>
            <a:rPr lang="ka-GE" sz="2400" dirty="0"/>
            <a:t>სახეობების მრავალფეროვნება</a:t>
          </a:r>
          <a:endParaRPr lang="en-US" sz="2400" dirty="0"/>
        </a:p>
      </dgm:t>
    </dgm:pt>
    <dgm:pt modelId="{21A5080F-085D-4FBA-AC4F-62D8720F9694}" type="parTrans" cxnId="{E5509552-3BFE-43C3-BE7E-3497311260CA}">
      <dgm:prSet/>
      <dgm:spPr/>
      <dgm:t>
        <a:bodyPr/>
        <a:lstStyle/>
        <a:p>
          <a:endParaRPr lang="en-US"/>
        </a:p>
      </dgm:t>
    </dgm:pt>
    <dgm:pt modelId="{272721E8-744B-4A3C-9729-B87135C7875F}" type="sibTrans" cxnId="{E5509552-3BFE-43C3-BE7E-3497311260CA}">
      <dgm:prSet/>
      <dgm:spPr/>
      <dgm:t>
        <a:bodyPr/>
        <a:lstStyle/>
        <a:p>
          <a:endParaRPr lang="en-US"/>
        </a:p>
      </dgm:t>
    </dgm:pt>
    <dgm:pt modelId="{620B6CB3-3E16-484E-A79F-3207B1BC1A5E}">
      <dgm:prSet phldrT="[Text]" custT="1"/>
      <dgm:spPr/>
      <dgm:t>
        <a:bodyPr/>
        <a:lstStyle/>
        <a:p>
          <a:r>
            <a:rPr lang="ka-GE" sz="2400" dirty="0"/>
            <a:t>ეკოსისტემების მრავალფეროვნება</a:t>
          </a:r>
          <a:endParaRPr lang="en-US" sz="2400" dirty="0"/>
        </a:p>
      </dgm:t>
    </dgm:pt>
    <dgm:pt modelId="{6D87DA97-91E3-432F-B27E-974D66C9ADF3}" type="parTrans" cxnId="{D5992C49-6D70-4369-A81E-E6A9FDBDCAD8}">
      <dgm:prSet/>
      <dgm:spPr/>
      <dgm:t>
        <a:bodyPr/>
        <a:lstStyle/>
        <a:p>
          <a:endParaRPr lang="en-US"/>
        </a:p>
      </dgm:t>
    </dgm:pt>
    <dgm:pt modelId="{9ABBC941-318E-419C-9755-5DAF9862DE47}" type="sibTrans" cxnId="{D5992C49-6D70-4369-A81E-E6A9FDBDCAD8}">
      <dgm:prSet/>
      <dgm:spPr/>
      <dgm:t>
        <a:bodyPr/>
        <a:lstStyle/>
        <a:p>
          <a:endParaRPr lang="en-US"/>
        </a:p>
      </dgm:t>
    </dgm:pt>
    <dgm:pt modelId="{6B9E8B50-499E-4EBD-87E5-781CD24CD9FE}" type="pres">
      <dgm:prSet presAssocID="{73913F84-7176-4249-8C84-EC690066E0D9}" presName="Name0" presStyleCnt="0">
        <dgm:presLayoutVars>
          <dgm:dir/>
        </dgm:presLayoutVars>
      </dgm:prSet>
      <dgm:spPr/>
      <dgm:t>
        <a:bodyPr/>
        <a:lstStyle/>
        <a:p>
          <a:endParaRPr lang="en-US"/>
        </a:p>
      </dgm:t>
    </dgm:pt>
    <dgm:pt modelId="{1AE82D97-CF6D-41F4-B270-24542F13C5E0}" type="pres">
      <dgm:prSet presAssocID="{BFF72D6A-4FDD-4376-9EF8-4FDE71C7DBCE}" presName="picture_1" presStyleLbl="bgImgPlace1" presStyleIdx="0" presStyleCnt="1" custScaleX="123271" custScaleY="110011" custLinFactNeighborX="8058" custLinFactNeighborY="0"/>
      <dgm:spPr/>
      <dgm:t>
        <a:bodyPr/>
        <a:lstStyle/>
        <a:p>
          <a:endParaRPr lang="en-US"/>
        </a:p>
      </dgm:t>
    </dgm:pt>
    <dgm:pt modelId="{EDE278B5-2002-4C20-8AE1-C1F84254883A}" type="pres">
      <dgm:prSet presAssocID="{39EACEC8-9363-41C1-9924-578149E88C1A}" presName="text_1" presStyleLbl="node1" presStyleIdx="0" presStyleCnt="0">
        <dgm:presLayoutVars>
          <dgm:bulletEnabled val="1"/>
        </dgm:presLayoutVars>
      </dgm:prSet>
      <dgm:spPr/>
      <dgm:t>
        <a:bodyPr/>
        <a:lstStyle/>
        <a:p>
          <a:endParaRPr lang="en-US"/>
        </a:p>
      </dgm:t>
    </dgm:pt>
    <dgm:pt modelId="{4713199F-5AC1-4983-B08D-C7F5AA730E86}" type="pres">
      <dgm:prSet presAssocID="{73913F84-7176-4249-8C84-EC690066E0D9}" presName="linV" presStyleCnt="0"/>
      <dgm:spPr/>
    </dgm:pt>
    <dgm:pt modelId="{0D7238E6-E773-492C-B6A8-B7D08B631C95}" type="pres">
      <dgm:prSet presAssocID="{FEE10639-D5AA-483E-B8AB-78B4F9FFE531}" presName="pair" presStyleCnt="0"/>
      <dgm:spPr/>
    </dgm:pt>
    <dgm:pt modelId="{2104C2A5-664A-4499-A366-55E2A8267EC6}" type="pres">
      <dgm:prSet presAssocID="{FEE10639-D5AA-483E-B8AB-78B4F9FFE531}" presName="spaceH" presStyleLbl="node1" presStyleIdx="0" presStyleCnt="0"/>
      <dgm:spPr/>
    </dgm:pt>
    <dgm:pt modelId="{0B479230-A686-4954-AB15-A0B7DB35E2E2}" type="pres">
      <dgm:prSet presAssocID="{FEE10639-D5AA-483E-B8AB-78B4F9FFE531}" presName="desPictures" presStyleLbl="alignImgPlace1" presStyleIdx="0" presStyleCnt="3" custScaleX="124982" custScaleY="118559"/>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pt>
    <dgm:pt modelId="{458221EC-C02A-4E46-9CA2-7880A8E6FA0C}" type="pres">
      <dgm:prSet presAssocID="{FEE10639-D5AA-483E-B8AB-78B4F9FFE531}" presName="desTextWrapper" presStyleCnt="0"/>
      <dgm:spPr/>
    </dgm:pt>
    <dgm:pt modelId="{255D25D0-1D0E-491F-8EA2-DA759E6344F7}" type="pres">
      <dgm:prSet presAssocID="{FEE10639-D5AA-483E-B8AB-78B4F9FFE531}" presName="desText" presStyleLbl="revTx" presStyleIdx="0" presStyleCnt="3" custScaleX="142595">
        <dgm:presLayoutVars>
          <dgm:bulletEnabled val="1"/>
        </dgm:presLayoutVars>
      </dgm:prSet>
      <dgm:spPr/>
      <dgm:t>
        <a:bodyPr/>
        <a:lstStyle/>
        <a:p>
          <a:endParaRPr lang="en-US"/>
        </a:p>
      </dgm:t>
    </dgm:pt>
    <dgm:pt modelId="{F8C5794A-9D86-47CF-B24B-62F2C32A0B1D}" type="pres">
      <dgm:prSet presAssocID="{E80153F4-6F08-4B1A-AB7C-C603AC8423CC}" presName="spaceV" presStyleCnt="0"/>
      <dgm:spPr/>
    </dgm:pt>
    <dgm:pt modelId="{625E3C40-D58C-4791-B91E-DFCABFD7913C}" type="pres">
      <dgm:prSet presAssocID="{6E398D05-FACD-44D8-89E0-838D07DE8231}" presName="pair" presStyleCnt="0"/>
      <dgm:spPr/>
    </dgm:pt>
    <dgm:pt modelId="{538BAE4E-E10E-4C74-9B7F-7B70263A64A2}" type="pres">
      <dgm:prSet presAssocID="{6E398D05-FACD-44D8-89E0-838D07DE8231}" presName="spaceH" presStyleLbl="node1" presStyleIdx="0" presStyleCnt="0"/>
      <dgm:spPr/>
    </dgm:pt>
    <dgm:pt modelId="{9D734581-BFE8-47DA-AC18-FF2483B127A6}" type="pres">
      <dgm:prSet presAssocID="{6E398D05-FACD-44D8-89E0-838D07DE8231}" presName="desPictures" presStyleLbl="alignImgPlace1" presStyleIdx="1" presStyleCnt="3" custScaleX="120332" custScaleY="107919" custLinFactNeighborX="3638" custLinFactNeighborY="-1213"/>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pt>
    <dgm:pt modelId="{685C3D4E-7681-42F6-85B7-2AE355B295EA}" type="pres">
      <dgm:prSet presAssocID="{6E398D05-FACD-44D8-89E0-838D07DE8231}" presName="desTextWrapper" presStyleCnt="0"/>
      <dgm:spPr/>
    </dgm:pt>
    <dgm:pt modelId="{54EF0B53-B50B-45BE-9179-DFE94EE1D3C4}" type="pres">
      <dgm:prSet presAssocID="{6E398D05-FACD-44D8-89E0-838D07DE8231}" presName="desText" presStyleLbl="revTx" presStyleIdx="1" presStyleCnt="3" custScaleX="129260">
        <dgm:presLayoutVars>
          <dgm:bulletEnabled val="1"/>
        </dgm:presLayoutVars>
      </dgm:prSet>
      <dgm:spPr/>
      <dgm:t>
        <a:bodyPr/>
        <a:lstStyle/>
        <a:p>
          <a:endParaRPr lang="en-US"/>
        </a:p>
      </dgm:t>
    </dgm:pt>
    <dgm:pt modelId="{BA4BAFE6-D8FD-47C0-8D03-72DFA2777D74}" type="pres">
      <dgm:prSet presAssocID="{272721E8-744B-4A3C-9729-B87135C7875F}" presName="spaceV" presStyleCnt="0"/>
      <dgm:spPr/>
    </dgm:pt>
    <dgm:pt modelId="{31EA3FF4-4111-4435-BC73-1147478FC93F}" type="pres">
      <dgm:prSet presAssocID="{620B6CB3-3E16-484E-A79F-3207B1BC1A5E}" presName="pair" presStyleCnt="0"/>
      <dgm:spPr/>
    </dgm:pt>
    <dgm:pt modelId="{00F378FF-8F8E-4B64-AD01-56DFC8F86038}" type="pres">
      <dgm:prSet presAssocID="{620B6CB3-3E16-484E-A79F-3207B1BC1A5E}" presName="spaceH" presStyleLbl="node1" presStyleIdx="0" presStyleCnt="0"/>
      <dgm:spPr/>
    </dgm:pt>
    <dgm:pt modelId="{90708656-558B-4944-B089-BB0D69AD450F}" type="pres">
      <dgm:prSet presAssocID="{620B6CB3-3E16-484E-A79F-3207B1BC1A5E}" presName="desPictures" presStyleLbl="alignImgPlac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t="-13000" b="-13000"/>
          </a:stretch>
        </a:blipFill>
      </dgm:spPr>
    </dgm:pt>
    <dgm:pt modelId="{3BA384E4-8134-49D4-96E5-5145C0CDE2AC}" type="pres">
      <dgm:prSet presAssocID="{620B6CB3-3E16-484E-A79F-3207B1BC1A5E}" presName="desTextWrapper" presStyleCnt="0"/>
      <dgm:spPr/>
    </dgm:pt>
    <dgm:pt modelId="{3A52BC31-C553-4B50-96CE-E48BC033BD31}" type="pres">
      <dgm:prSet presAssocID="{620B6CB3-3E16-484E-A79F-3207B1BC1A5E}" presName="desText" presStyleLbl="revTx" presStyleIdx="2" presStyleCnt="3">
        <dgm:presLayoutVars>
          <dgm:bulletEnabled val="1"/>
        </dgm:presLayoutVars>
      </dgm:prSet>
      <dgm:spPr/>
      <dgm:t>
        <a:bodyPr/>
        <a:lstStyle/>
        <a:p>
          <a:endParaRPr lang="en-US"/>
        </a:p>
      </dgm:t>
    </dgm:pt>
    <dgm:pt modelId="{1412931D-A80F-4F18-AF81-4C0D1C4FE7B3}" type="pres">
      <dgm:prSet presAssocID="{73913F84-7176-4249-8C84-EC690066E0D9}" presName="maxNode" presStyleCnt="0"/>
      <dgm:spPr/>
    </dgm:pt>
    <dgm:pt modelId="{617FBF99-01C8-43D8-989E-DC7A3539B28D}" type="pres">
      <dgm:prSet presAssocID="{73913F84-7176-4249-8C84-EC690066E0D9}" presName="Name33" presStyleCnt="0"/>
      <dgm:spPr/>
    </dgm:pt>
  </dgm:ptLst>
  <dgm:cxnLst>
    <dgm:cxn modelId="{A993CE90-042B-41E8-A300-D50E60732B55}" srcId="{73913F84-7176-4249-8C84-EC690066E0D9}" destId="{39EACEC8-9363-41C1-9924-578149E88C1A}" srcOrd="0" destOrd="0" parTransId="{3976C4E5-0409-4832-9CC0-60AF33315BE9}" sibTransId="{BFF72D6A-4FDD-4376-9EF8-4FDE71C7DBCE}"/>
    <dgm:cxn modelId="{439B6FE8-21F8-46CB-9DDE-3FA6C1FE117A}" type="presOf" srcId="{FEE10639-D5AA-483E-B8AB-78B4F9FFE531}" destId="{255D25D0-1D0E-491F-8EA2-DA759E6344F7}" srcOrd="0" destOrd="0" presId="urn:microsoft.com/office/officeart/2008/layout/AccentedPicture"/>
    <dgm:cxn modelId="{FA8B261A-D3F9-4831-B040-8AF808327C70}" type="presOf" srcId="{BFF72D6A-4FDD-4376-9EF8-4FDE71C7DBCE}" destId="{1AE82D97-CF6D-41F4-B270-24542F13C5E0}" srcOrd="0" destOrd="0" presId="urn:microsoft.com/office/officeart/2008/layout/AccentedPicture"/>
    <dgm:cxn modelId="{D5992C49-6D70-4369-A81E-E6A9FDBDCAD8}" srcId="{73913F84-7176-4249-8C84-EC690066E0D9}" destId="{620B6CB3-3E16-484E-A79F-3207B1BC1A5E}" srcOrd="3" destOrd="0" parTransId="{6D87DA97-91E3-432F-B27E-974D66C9ADF3}" sibTransId="{9ABBC941-318E-419C-9755-5DAF9862DE47}"/>
    <dgm:cxn modelId="{51171A41-1EB0-4089-B656-0AC1253DD585}" srcId="{73913F84-7176-4249-8C84-EC690066E0D9}" destId="{FEE10639-D5AA-483E-B8AB-78B4F9FFE531}" srcOrd="1" destOrd="0" parTransId="{027B3DA8-98A0-4EBF-871F-B53119A07854}" sibTransId="{E80153F4-6F08-4B1A-AB7C-C603AC8423CC}"/>
    <dgm:cxn modelId="{8D0745E0-D21F-461B-814A-94A23228BC32}" type="presOf" srcId="{39EACEC8-9363-41C1-9924-578149E88C1A}" destId="{EDE278B5-2002-4C20-8AE1-C1F84254883A}" srcOrd="0" destOrd="0" presId="urn:microsoft.com/office/officeart/2008/layout/AccentedPicture"/>
    <dgm:cxn modelId="{E7B26E54-BB4C-4803-A104-EB8F4FA345F0}" type="presOf" srcId="{73913F84-7176-4249-8C84-EC690066E0D9}" destId="{6B9E8B50-499E-4EBD-87E5-781CD24CD9FE}" srcOrd="0" destOrd="0" presId="urn:microsoft.com/office/officeart/2008/layout/AccentedPicture"/>
    <dgm:cxn modelId="{E2AC4C81-A134-4D2C-B32B-0272C8D68103}" type="presOf" srcId="{620B6CB3-3E16-484E-A79F-3207B1BC1A5E}" destId="{3A52BC31-C553-4B50-96CE-E48BC033BD31}" srcOrd="0" destOrd="0" presId="urn:microsoft.com/office/officeart/2008/layout/AccentedPicture"/>
    <dgm:cxn modelId="{C7925B63-6CE2-4E40-AC7C-E1B16E098ADA}" type="presOf" srcId="{6E398D05-FACD-44D8-89E0-838D07DE8231}" destId="{54EF0B53-B50B-45BE-9179-DFE94EE1D3C4}" srcOrd="0" destOrd="0" presId="urn:microsoft.com/office/officeart/2008/layout/AccentedPicture"/>
    <dgm:cxn modelId="{E5509552-3BFE-43C3-BE7E-3497311260CA}" srcId="{73913F84-7176-4249-8C84-EC690066E0D9}" destId="{6E398D05-FACD-44D8-89E0-838D07DE8231}" srcOrd="2" destOrd="0" parTransId="{21A5080F-085D-4FBA-AC4F-62D8720F9694}" sibTransId="{272721E8-744B-4A3C-9729-B87135C7875F}"/>
    <dgm:cxn modelId="{D024D606-C2ED-47A0-B8E3-C8D1BE2BF7DF}" type="presParOf" srcId="{6B9E8B50-499E-4EBD-87E5-781CD24CD9FE}" destId="{1AE82D97-CF6D-41F4-B270-24542F13C5E0}" srcOrd="0" destOrd="0" presId="urn:microsoft.com/office/officeart/2008/layout/AccentedPicture"/>
    <dgm:cxn modelId="{F57617F7-187D-4579-88D6-BF30181E43CB}" type="presParOf" srcId="{6B9E8B50-499E-4EBD-87E5-781CD24CD9FE}" destId="{EDE278B5-2002-4C20-8AE1-C1F84254883A}" srcOrd="1" destOrd="0" presId="urn:microsoft.com/office/officeart/2008/layout/AccentedPicture"/>
    <dgm:cxn modelId="{B40FB5C8-9760-4CF3-AC57-C19317C5721B}" type="presParOf" srcId="{6B9E8B50-499E-4EBD-87E5-781CD24CD9FE}" destId="{4713199F-5AC1-4983-B08D-C7F5AA730E86}" srcOrd="2" destOrd="0" presId="urn:microsoft.com/office/officeart/2008/layout/AccentedPicture"/>
    <dgm:cxn modelId="{E4B60EEA-AB35-41E8-A154-F64E10411D93}" type="presParOf" srcId="{4713199F-5AC1-4983-B08D-C7F5AA730E86}" destId="{0D7238E6-E773-492C-B6A8-B7D08B631C95}" srcOrd="0" destOrd="0" presId="urn:microsoft.com/office/officeart/2008/layout/AccentedPicture"/>
    <dgm:cxn modelId="{ABC3846D-89CE-437C-9472-E47C40C1839C}" type="presParOf" srcId="{0D7238E6-E773-492C-B6A8-B7D08B631C95}" destId="{2104C2A5-664A-4499-A366-55E2A8267EC6}" srcOrd="0" destOrd="0" presId="urn:microsoft.com/office/officeart/2008/layout/AccentedPicture"/>
    <dgm:cxn modelId="{23286FE9-4880-4FF7-9B7C-AD39B099D5BF}" type="presParOf" srcId="{0D7238E6-E773-492C-B6A8-B7D08B631C95}" destId="{0B479230-A686-4954-AB15-A0B7DB35E2E2}" srcOrd="1" destOrd="0" presId="urn:microsoft.com/office/officeart/2008/layout/AccentedPicture"/>
    <dgm:cxn modelId="{B1FA13DE-8B6F-4E9F-996F-F7329F7AF03E}" type="presParOf" srcId="{0D7238E6-E773-492C-B6A8-B7D08B631C95}" destId="{458221EC-C02A-4E46-9CA2-7880A8E6FA0C}" srcOrd="2" destOrd="0" presId="urn:microsoft.com/office/officeart/2008/layout/AccentedPicture"/>
    <dgm:cxn modelId="{80DACC3F-D431-4C3E-9F6F-0901097F1AFB}" type="presParOf" srcId="{458221EC-C02A-4E46-9CA2-7880A8E6FA0C}" destId="{255D25D0-1D0E-491F-8EA2-DA759E6344F7}" srcOrd="0" destOrd="0" presId="urn:microsoft.com/office/officeart/2008/layout/AccentedPicture"/>
    <dgm:cxn modelId="{CA283F68-9E9E-4D0F-BA15-0EDA5572562B}" type="presParOf" srcId="{4713199F-5AC1-4983-B08D-C7F5AA730E86}" destId="{F8C5794A-9D86-47CF-B24B-62F2C32A0B1D}" srcOrd="1" destOrd="0" presId="urn:microsoft.com/office/officeart/2008/layout/AccentedPicture"/>
    <dgm:cxn modelId="{3DCD2A18-953E-4214-9C93-D6DFAF7147C2}" type="presParOf" srcId="{4713199F-5AC1-4983-B08D-C7F5AA730E86}" destId="{625E3C40-D58C-4791-B91E-DFCABFD7913C}" srcOrd="2" destOrd="0" presId="urn:microsoft.com/office/officeart/2008/layout/AccentedPicture"/>
    <dgm:cxn modelId="{466ACFBD-9874-490B-A673-20125D3749DA}" type="presParOf" srcId="{625E3C40-D58C-4791-B91E-DFCABFD7913C}" destId="{538BAE4E-E10E-4C74-9B7F-7B70263A64A2}" srcOrd="0" destOrd="0" presId="urn:microsoft.com/office/officeart/2008/layout/AccentedPicture"/>
    <dgm:cxn modelId="{A9027488-A0FD-4DC4-B4F7-B9503918F1CC}" type="presParOf" srcId="{625E3C40-D58C-4791-B91E-DFCABFD7913C}" destId="{9D734581-BFE8-47DA-AC18-FF2483B127A6}" srcOrd="1" destOrd="0" presId="urn:microsoft.com/office/officeart/2008/layout/AccentedPicture"/>
    <dgm:cxn modelId="{54BCC2CD-788D-4110-B1A9-EE03E975A996}" type="presParOf" srcId="{625E3C40-D58C-4791-B91E-DFCABFD7913C}" destId="{685C3D4E-7681-42F6-85B7-2AE355B295EA}" srcOrd="2" destOrd="0" presId="urn:microsoft.com/office/officeart/2008/layout/AccentedPicture"/>
    <dgm:cxn modelId="{3032510C-F47F-472B-B6D1-30889311A327}" type="presParOf" srcId="{685C3D4E-7681-42F6-85B7-2AE355B295EA}" destId="{54EF0B53-B50B-45BE-9179-DFE94EE1D3C4}" srcOrd="0" destOrd="0" presId="urn:microsoft.com/office/officeart/2008/layout/AccentedPicture"/>
    <dgm:cxn modelId="{23BD92D7-66E3-4917-BEB6-B8E856B4F779}" type="presParOf" srcId="{4713199F-5AC1-4983-B08D-C7F5AA730E86}" destId="{BA4BAFE6-D8FD-47C0-8D03-72DFA2777D74}" srcOrd="3" destOrd="0" presId="urn:microsoft.com/office/officeart/2008/layout/AccentedPicture"/>
    <dgm:cxn modelId="{9E1A4A17-2A94-4D6C-9350-BD2198E9543B}" type="presParOf" srcId="{4713199F-5AC1-4983-B08D-C7F5AA730E86}" destId="{31EA3FF4-4111-4435-BC73-1147478FC93F}" srcOrd="4" destOrd="0" presId="urn:microsoft.com/office/officeart/2008/layout/AccentedPicture"/>
    <dgm:cxn modelId="{63F5DC7A-03F7-4E13-B323-03533C523812}" type="presParOf" srcId="{31EA3FF4-4111-4435-BC73-1147478FC93F}" destId="{00F378FF-8F8E-4B64-AD01-56DFC8F86038}" srcOrd="0" destOrd="0" presId="urn:microsoft.com/office/officeart/2008/layout/AccentedPicture"/>
    <dgm:cxn modelId="{52BAA6B6-51CE-4F27-9DB7-ABB484C10059}" type="presParOf" srcId="{31EA3FF4-4111-4435-BC73-1147478FC93F}" destId="{90708656-558B-4944-B089-BB0D69AD450F}" srcOrd="1" destOrd="0" presId="urn:microsoft.com/office/officeart/2008/layout/AccentedPicture"/>
    <dgm:cxn modelId="{47EF40A4-52B2-4548-A797-291FD3464F44}" type="presParOf" srcId="{31EA3FF4-4111-4435-BC73-1147478FC93F}" destId="{3BA384E4-8134-49D4-96E5-5145C0CDE2AC}" srcOrd="2" destOrd="0" presId="urn:microsoft.com/office/officeart/2008/layout/AccentedPicture"/>
    <dgm:cxn modelId="{E8705181-8BAA-41EB-A8C3-CA879652E090}" type="presParOf" srcId="{3BA384E4-8134-49D4-96E5-5145C0CDE2AC}" destId="{3A52BC31-C553-4B50-96CE-E48BC033BD31}" srcOrd="0" destOrd="0" presId="urn:microsoft.com/office/officeart/2008/layout/AccentedPicture"/>
    <dgm:cxn modelId="{74BF071A-5BD4-4A10-9395-A1C6021572E6}" type="presParOf" srcId="{6B9E8B50-499E-4EBD-87E5-781CD24CD9FE}" destId="{1412931D-A80F-4F18-AF81-4C0D1C4FE7B3}" srcOrd="3" destOrd="0" presId="urn:microsoft.com/office/officeart/2008/layout/AccentedPicture"/>
    <dgm:cxn modelId="{1C539C47-0EDA-4886-9A9F-587929708A01}" type="presParOf" srcId="{1412931D-A80F-4F18-AF81-4C0D1C4FE7B3}" destId="{617FBF99-01C8-43D8-989E-DC7A3539B28D}"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82D97-CF6D-41F4-B270-24542F13C5E0}">
      <dsp:nvSpPr>
        <dsp:cNvPr id="0" name=""/>
        <dsp:cNvSpPr/>
      </dsp:nvSpPr>
      <dsp:spPr>
        <a:xfrm>
          <a:off x="883432" y="0"/>
          <a:ext cx="3805401" cy="433171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a:sp3d z="-30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DE278B5-2002-4C20-8AE1-C1F84254883A}">
      <dsp:nvSpPr>
        <dsp:cNvPr id="0" name=""/>
        <dsp:cNvSpPr/>
      </dsp:nvSpPr>
      <dsp:spPr>
        <a:xfrm>
          <a:off x="1117351" y="1614602"/>
          <a:ext cx="2377005" cy="2362515"/>
        </a:xfrm>
        <a:prstGeom prst="rect">
          <a:avLst/>
        </a:prstGeom>
        <a:noFill/>
        <a:ln>
          <a:noFill/>
        </a:ln>
        <a:effectLst/>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ka-GE" sz="1600" b="1" kern="1200" dirty="0"/>
            <a:t>ბიომრავალფეროვნების დონეები </a:t>
          </a:r>
          <a:endParaRPr lang="en-US" sz="1600" b="1" kern="1200" dirty="0"/>
        </a:p>
      </dsp:txBody>
      <dsp:txXfrm>
        <a:off x="1117351" y="1614602"/>
        <a:ext cx="2377005" cy="2362515"/>
      </dsp:txXfrm>
    </dsp:sp>
    <dsp:sp modelId="{0B479230-A686-4954-AB15-A0B7DB35E2E2}">
      <dsp:nvSpPr>
        <dsp:cNvPr id="0" name=""/>
        <dsp:cNvSpPr/>
      </dsp:nvSpPr>
      <dsp:spPr>
        <a:xfrm>
          <a:off x="3416529" y="216"/>
          <a:ext cx="1328723" cy="126043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255D25D0-1D0E-491F-8EA2-DA759E6344F7}">
      <dsp:nvSpPr>
        <dsp:cNvPr id="0" name=""/>
        <dsp:cNvSpPr/>
      </dsp:nvSpPr>
      <dsp:spPr>
        <a:xfrm>
          <a:off x="4612457" y="98869"/>
          <a:ext cx="3874478" cy="106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30480" rIns="60960" bIns="30480" numCol="1" spcCol="1270" anchor="ctr" anchorCtr="0">
          <a:noAutofit/>
        </a:bodyPr>
        <a:lstStyle/>
        <a:p>
          <a:pPr lvl="0" algn="l" defTabSz="1066800">
            <a:lnSpc>
              <a:spcPct val="90000"/>
            </a:lnSpc>
            <a:spcBef>
              <a:spcPct val="0"/>
            </a:spcBef>
            <a:spcAft>
              <a:spcPct val="35000"/>
            </a:spcAft>
          </a:pPr>
          <a:r>
            <a:rPr lang="ka-GE" sz="2400" kern="1200" dirty="0"/>
            <a:t>გენეტიკური </a:t>
          </a:r>
        </a:p>
        <a:p>
          <a:pPr lvl="0" algn="l" defTabSz="1066800">
            <a:lnSpc>
              <a:spcPct val="90000"/>
            </a:lnSpc>
            <a:spcBef>
              <a:spcPct val="0"/>
            </a:spcBef>
            <a:spcAft>
              <a:spcPct val="35000"/>
            </a:spcAft>
          </a:pPr>
          <a:r>
            <a:rPr lang="ka-GE" sz="2400" kern="1200" dirty="0"/>
            <a:t>მრავალფეროვნება</a:t>
          </a:r>
          <a:endParaRPr lang="en-US" sz="2400" kern="1200" dirty="0"/>
        </a:p>
      </dsp:txBody>
      <dsp:txXfrm>
        <a:off x="4612457" y="98869"/>
        <a:ext cx="3874478" cy="1063132"/>
      </dsp:txXfrm>
    </dsp:sp>
    <dsp:sp modelId="{9D734581-BFE8-47DA-AC18-FF2483B127A6}">
      <dsp:nvSpPr>
        <dsp:cNvPr id="0" name=""/>
        <dsp:cNvSpPr/>
      </dsp:nvSpPr>
      <dsp:spPr>
        <a:xfrm>
          <a:off x="3479923" y="1439123"/>
          <a:ext cx="1279288" cy="114732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54EF0B53-B50B-45BE-9179-DFE94EE1D3C4}">
      <dsp:nvSpPr>
        <dsp:cNvPr id="0" name=""/>
        <dsp:cNvSpPr/>
      </dsp:nvSpPr>
      <dsp:spPr>
        <a:xfrm>
          <a:off x="4612457" y="1494113"/>
          <a:ext cx="3512150" cy="106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30480" rIns="60960" bIns="30480" numCol="1" spcCol="1270" anchor="ctr" anchorCtr="0">
          <a:noAutofit/>
        </a:bodyPr>
        <a:lstStyle/>
        <a:p>
          <a:pPr lvl="0" algn="l" defTabSz="1066800">
            <a:lnSpc>
              <a:spcPct val="90000"/>
            </a:lnSpc>
            <a:spcBef>
              <a:spcPct val="0"/>
            </a:spcBef>
            <a:spcAft>
              <a:spcPct val="35000"/>
            </a:spcAft>
          </a:pPr>
          <a:r>
            <a:rPr lang="ka-GE" sz="2400" kern="1200" dirty="0"/>
            <a:t>სახეობების მრავალფეროვნება</a:t>
          </a:r>
          <a:endParaRPr lang="en-US" sz="2400" kern="1200" dirty="0"/>
        </a:p>
      </dsp:txBody>
      <dsp:txXfrm>
        <a:off x="4612457" y="1494113"/>
        <a:ext cx="3512150" cy="1063132"/>
      </dsp:txXfrm>
    </dsp:sp>
    <dsp:sp modelId="{90708656-558B-4944-B089-BB0D69AD450F}">
      <dsp:nvSpPr>
        <dsp:cNvPr id="0" name=""/>
        <dsp:cNvSpPr/>
      </dsp:nvSpPr>
      <dsp:spPr>
        <a:xfrm>
          <a:off x="3549325" y="2790704"/>
          <a:ext cx="1063132" cy="106313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3000" b="-13000"/>
          </a:stretch>
        </a:blip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3A52BC31-C553-4B50-96CE-E48BC033BD31}">
      <dsp:nvSpPr>
        <dsp:cNvPr id="0" name=""/>
        <dsp:cNvSpPr/>
      </dsp:nvSpPr>
      <dsp:spPr>
        <a:xfrm>
          <a:off x="4612457" y="2790704"/>
          <a:ext cx="2717120" cy="106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30480" rIns="60960" bIns="30480" numCol="1" spcCol="1270" anchor="ctr" anchorCtr="0">
          <a:noAutofit/>
        </a:bodyPr>
        <a:lstStyle/>
        <a:p>
          <a:pPr lvl="0" algn="l" defTabSz="1066800">
            <a:lnSpc>
              <a:spcPct val="90000"/>
            </a:lnSpc>
            <a:spcBef>
              <a:spcPct val="0"/>
            </a:spcBef>
            <a:spcAft>
              <a:spcPct val="35000"/>
            </a:spcAft>
          </a:pPr>
          <a:r>
            <a:rPr lang="ka-GE" sz="2400" kern="1200" dirty="0"/>
            <a:t>ეკოსისტემების მრავალფეროვნება</a:t>
          </a:r>
          <a:endParaRPr lang="en-US" sz="2400" kern="1200" dirty="0"/>
        </a:p>
      </dsp:txBody>
      <dsp:txXfrm>
        <a:off x="4612457" y="2790704"/>
        <a:ext cx="2717120" cy="1063132"/>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C908128-E28E-4900-BEC8-96ED1A7E2208}" type="datetimeFigureOut">
              <a:rPr lang="en-US"/>
              <a:pPr>
                <a:defRPr/>
              </a:pPr>
              <a:t>6/19/2024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smtClean="0">
                <a:latin typeface="+mn-lt"/>
              </a:defRPr>
            </a:lvl1pPr>
          </a:lstStyle>
          <a:p>
            <a:pPr>
              <a:defRPr/>
            </a:pPr>
            <a:r>
              <a:rPr lang="ka-GE"/>
              <a:t>მასალა მომზადდა მასწავლებელთა პროფესიული განვითარების ეროვნული ცენტრის მიერ.</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7F2ADC98-669D-4867-9F8B-F4FAE084ACF1}" type="slidenum">
              <a:rPr lang="en-US"/>
              <a:pPr>
                <a:defRPr/>
              </a:pPr>
              <a:t>‹#›</a:t>
            </a:fld>
            <a:endParaRPr lang="en-US"/>
          </a:p>
        </p:txBody>
      </p:sp>
    </p:spTree>
    <p:extLst>
      <p:ext uri="{BB962C8B-B14F-4D97-AF65-F5344CB8AC3E}">
        <p14:creationId xmlns:p14="http://schemas.microsoft.com/office/powerpoint/2010/main" val="27700149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BAC602D9-49F4-412B-B577-ACE8CFD0BF92}" type="datetimeFigureOut">
              <a:rPr lang="en-US"/>
              <a:pPr>
                <a:defRPr/>
              </a:pPr>
              <a:t>6/19/2024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smtClean="0">
                <a:latin typeface="+mn-lt"/>
              </a:defRPr>
            </a:lvl1pPr>
          </a:lstStyle>
          <a:p>
            <a:pPr>
              <a:defRPr/>
            </a:pPr>
            <a:r>
              <a:rPr lang="ka-GE"/>
              <a:t>მასალა მომზადდა მასწავლებელთა პროფესიული განვითარების ეროვნული ცენტრის მიერ.</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5B55EF8-8E06-4B03-B688-FB42A0AA4D58}" type="slidenum">
              <a:rPr lang="en-US"/>
              <a:pPr>
                <a:defRPr/>
              </a:pPr>
              <a:t>‹#›</a:t>
            </a:fld>
            <a:endParaRPr lang="en-US"/>
          </a:p>
        </p:txBody>
      </p:sp>
    </p:spTree>
    <p:extLst>
      <p:ext uri="{BB962C8B-B14F-4D97-AF65-F5344CB8AC3E}">
        <p14:creationId xmlns:p14="http://schemas.microsoft.com/office/powerpoint/2010/main" val="3708976379"/>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ka-GE" altLang="en-US" dirty="0"/>
              <a:t> </a:t>
            </a:r>
            <a:endParaRPr lang="en-US" altLang="en-US" dirty="0"/>
          </a:p>
          <a:p>
            <a:pPr>
              <a:spcBef>
                <a:spcPct val="0"/>
              </a:spcBef>
            </a:pPr>
            <a:endParaRPr lang="en-US" altLang="en-US" dirty="0"/>
          </a:p>
        </p:txBody>
      </p:sp>
      <p:sp>
        <p:nvSpPr>
          <p:cNvPr id="512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ka-GE" altLang="en-US">
                <a:latin typeface="Sylfaen" panose="010A0502050306030303" pitchFamily="18" charset="0"/>
              </a:rPr>
              <a:t>მასალა მომზადდა მასწავლებელთა პროფესიული განვითარების ეროვნული ცენტრის მიერ.</a:t>
            </a:r>
            <a:endParaRPr lang="en-US" altLang="en-US"/>
          </a:p>
        </p:txBody>
      </p:sp>
      <p:sp>
        <p:nvSpPr>
          <p:cNvPr id="51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E4201D5-B0AF-465E-B437-8425FF0EA794}" type="slidenum">
              <a:rPr lang="en-US" altLang="en-US"/>
              <a:pPr fontAlgn="base">
                <a:spcBef>
                  <a:spcPct val="0"/>
                </a:spcBef>
                <a:spcAft>
                  <a:spcPct val="0"/>
                </a:spcAft>
              </a:pPr>
              <a:t>1</a:t>
            </a:fld>
            <a:endParaRPr lang="en-US" altLang="en-US"/>
          </a:p>
        </p:txBody>
      </p:sp>
    </p:spTree>
    <p:extLst>
      <p:ext uri="{BB962C8B-B14F-4D97-AF65-F5344CB8AC3E}">
        <p14:creationId xmlns:p14="http://schemas.microsoft.com/office/powerpoint/2010/main" val="3993622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ka-GE" sz="18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როგორ ფიქრობთ, სად იქნება ბიომრავალფეროვნების ინდექსი უფრო მაღალი, ამაზონის ტყეებში, სამხრეთ ამერიკის ანდებში თუ საჰარას უდაბნოში?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ct val="0"/>
              </a:spcBef>
            </a:pPr>
            <a:endParaRPr lang="en-US" altLang="en-US" dirty="0"/>
          </a:p>
        </p:txBody>
      </p:sp>
      <p:sp>
        <p:nvSpPr>
          <p:cNvPr id="215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ka-GE" altLang="en-US">
                <a:latin typeface="Sylfaen" panose="010A0502050306030303" pitchFamily="18" charset="0"/>
              </a:rPr>
              <a:t>მასალა მომზადდა მასწავლებელთა პროფესიული განვითარების ეროვნული ცენტრის მიერ.</a:t>
            </a:r>
            <a:endParaRPr lang="en-US" altLang="en-US"/>
          </a:p>
        </p:txBody>
      </p:sp>
      <p:sp>
        <p:nvSpPr>
          <p:cNvPr id="215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96D3425-BEF5-4D8F-B487-2E07C81E245C}" type="slidenum">
              <a:rPr lang="en-US" altLang="en-US"/>
              <a:pPr fontAlgn="base">
                <a:spcBef>
                  <a:spcPct val="0"/>
                </a:spcBef>
                <a:spcAft>
                  <a:spcPct val="0"/>
                </a:spcAft>
              </a:pPr>
              <a:t>10</a:t>
            </a:fld>
            <a:endParaRPr lang="en-US" altLang="en-US"/>
          </a:p>
        </p:txBody>
      </p:sp>
    </p:spTree>
    <p:extLst>
      <p:ext uri="{BB962C8B-B14F-4D97-AF65-F5344CB8AC3E}">
        <p14:creationId xmlns:p14="http://schemas.microsoft.com/office/powerpoint/2010/main" val="4105711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ka-GE" sz="18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როდესაც ვსაუბრობთ ბიომრავალფეროვნებაზე, აუცილებლად უნდა აღინიშნოს ბიომრავალფეროვნების ცხელი წერტილები. ასე უწოდებენ განსაზღვრულ ადგილებს პლანეტაზე, </a:t>
            </a:r>
            <a:r>
              <a:rPr lang="ka-GE" sz="1800" dirty="0">
                <a:effectLst/>
                <a:latin typeface="Sylfaen" panose="010A0502050306030303" pitchFamily="18" charset="0"/>
                <a:ea typeface="Times New Roman" panose="02020603050405020304" pitchFamily="18" charset="0"/>
                <a:cs typeface="Sylfaen" panose="010A0502050306030303" pitchFamily="18" charset="0"/>
              </a:rPr>
              <a:t>რომლებიც მდიდარია</a:t>
            </a:r>
            <a:r>
              <a:rPr lang="ka-G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ka-GE" sz="1800" dirty="0">
                <a:effectLst/>
                <a:latin typeface="Sylfaen" panose="010A0502050306030303" pitchFamily="18" charset="0"/>
                <a:ea typeface="Times New Roman" panose="02020603050405020304" pitchFamily="18" charset="0"/>
                <a:cs typeface="Sylfaen" panose="010A0502050306030303" pitchFamily="18" charset="0"/>
              </a:rPr>
              <a:t>ბიომრავალფეროვნებით, მაგრამ ამასთან</a:t>
            </a:r>
            <a:r>
              <a:rPr lang="ka-G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ka-GE" sz="1800" dirty="0">
                <a:effectLst/>
                <a:latin typeface="Sylfaen" panose="010A0502050306030303" pitchFamily="18" charset="0"/>
                <a:ea typeface="Times New Roman" panose="02020603050405020304" pitchFamily="18" charset="0"/>
                <a:cs typeface="Sylfaen" panose="010A0502050306030303" pitchFamily="18" charset="0"/>
              </a:rPr>
              <a:t>იმყოფება საფრთხის ქვეშ ბიომრავალფეროვნების განადგურების თვალსაზრისით. </a:t>
            </a:r>
          </a:p>
          <a:p>
            <a:pPr marL="0" marR="0" lvl="0" indent="0" algn="l" defTabSz="914400" rtl="0" eaLnBrk="1" fontAlgn="base" latinLnBrk="0" hangingPunct="1">
              <a:lnSpc>
                <a:spcPct val="100000"/>
              </a:lnSpc>
              <a:spcBef>
                <a:spcPct val="0"/>
              </a:spcBef>
              <a:spcAft>
                <a:spcPct val="0"/>
              </a:spcAft>
              <a:buClrTx/>
              <a:buSzTx/>
              <a:buFontTx/>
              <a:buNone/>
              <a:tabLst/>
              <a:defRPr/>
            </a:pPr>
            <a:endParaRPr lang="ka-GE" sz="1800" dirty="0">
              <a:effectLst/>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ka-GE" sz="1800" dirty="0">
                <a:effectLst/>
                <a:latin typeface="Sylfaen" panose="010A0502050306030303" pitchFamily="18" charset="0"/>
                <a:ea typeface="Times New Roman" panose="02020603050405020304" pitchFamily="18" charset="0"/>
                <a:cs typeface="Sylfaen" panose="010A0502050306030303" pitchFamily="18" charset="0"/>
              </a:rPr>
              <a:t>ცხელი წერტილების კიდევ ერთი მახასიათებელია ის, რომ ისინი ხასიათდება ადგილობრივი, ანუ ენდემური სახეობების დიდი წილით.</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ct val="0"/>
              </a:spcBef>
            </a:pPr>
            <a:endParaRPr lang="en-US" altLang="en-US" dirty="0"/>
          </a:p>
        </p:txBody>
      </p:sp>
      <p:sp>
        <p:nvSpPr>
          <p:cNvPr id="215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ka-GE" altLang="en-US">
                <a:latin typeface="Sylfaen" panose="010A0502050306030303" pitchFamily="18" charset="0"/>
              </a:rPr>
              <a:t>მასალა მომზადდა მასწავლებელთა პროფესიული განვითარების ეროვნული ცენტრის მიერ.</a:t>
            </a:r>
            <a:endParaRPr lang="en-US" altLang="en-US"/>
          </a:p>
        </p:txBody>
      </p:sp>
      <p:sp>
        <p:nvSpPr>
          <p:cNvPr id="215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96D3425-BEF5-4D8F-B487-2E07C81E245C}" type="slidenum">
              <a:rPr lang="en-US" altLang="en-US"/>
              <a:pPr fontAlgn="base">
                <a:spcBef>
                  <a:spcPct val="0"/>
                </a:spcBef>
                <a:spcAft>
                  <a:spcPct val="0"/>
                </a:spcAft>
              </a:pPr>
              <a:t>11</a:t>
            </a:fld>
            <a:endParaRPr lang="en-US" altLang="en-US"/>
          </a:p>
        </p:txBody>
      </p:sp>
    </p:spTree>
    <p:extLst>
      <p:ext uri="{BB962C8B-B14F-4D97-AF65-F5344CB8AC3E}">
        <p14:creationId xmlns:p14="http://schemas.microsoft.com/office/powerpoint/2010/main" val="1328828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ka-GE" sz="1800" dirty="0">
                <a:effectLst/>
                <a:latin typeface="Sylfaen" panose="010A0502050306030303" pitchFamily="18" charset="0"/>
                <a:ea typeface="Times New Roman" panose="02020603050405020304" pitchFamily="18" charset="0"/>
                <a:cs typeface="Sylfaen" panose="010A0502050306030303" pitchFamily="18" charset="0"/>
              </a:rPr>
              <a:t>დღეისათვის</a:t>
            </a:r>
            <a:r>
              <a:rPr lang="ka-G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ka-GE" sz="1800" dirty="0">
                <a:effectLst/>
                <a:latin typeface="Sylfaen" panose="010A0502050306030303" pitchFamily="18" charset="0"/>
                <a:ea typeface="Times New Roman" panose="02020603050405020304" pitchFamily="18" charset="0"/>
                <a:cs typeface="Sylfaen" panose="010A0502050306030303" pitchFamily="18" charset="0"/>
              </a:rPr>
              <a:t>გამოყოფილია</a:t>
            </a:r>
            <a:r>
              <a:rPr lang="ka-GE" sz="1800" dirty="0">
                <a:effectLst/>
                <a:latin typeface="Calibri" panose="020F0502020204030204" pitchFamily="34" charset="0"/>
                <a:ea typeface="Times New Roman" panose="02020603050405020304" pitchFamily="18" charset="0"/>
                <a:cs typeface="Times New Roman" panose="02020603050405020304" pitchFamily="18" charset="0"/>
              </a:rPr>
              <a:t> 35  </a:t>
            </a:r>
            <a:r>
              <a:rPr lang="ka-GE" sz="1800" dirty="0">
                <a:effectLst/>
                <a:latin typeface="Sylfaen" panose="010A0502050306030303" pitchFamily="18" charset="0"/>
                <a:ea typeface="Times New Roman" panose="02020603050405020304" pitchFamily="18" charset="0"/>
                <a:cs typeface="Sylfaen" panose="010A0502050306030303" pitchFamily="18" charset="0"/>
              </a:rPr>
              <a:t>ცხელი</a:t>
            </a:r>
            <a:r>
              <a:rPr lang="ka-G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ka-GE" sz="1800" dirty="0">
                <a:effectLst/>
                <a:latin typeface="Sylfaen" panose="010A0502050306030303" pitchFamily="18" charset="0"/>
                <a:ea typeface="Times New Roman" panose="02020603050405020304" pitchFamily="18" charset="0"/>
                <a:cs typeface="Sylfaen" panose="010A0502050306030303" pitchFamily="18" charset="0"/>
              </a:rPr>
              <a:t>წერტილი</a:t>
            </a:r>
            <a:r>
              <a:rPr lang="ka-GE" sz="180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800" dirty="0">
                <a:effectLst/>
                <a:latin typeface="Sylfaen" panose="010A0502050306030303" pitchFamily="18" charset="0"/>
                <a:ea typeface="Times New Roman" panose="02020603050405020304" pitchFamily="18" charset="0"/>
                <a:cs typeface="Sylfaen" panose="010A0502050306030303" pitchFamily="18" charset="0"/>
              </a:rPr>
              <a:t>მათგან</a:t>
            </a:r>
            <a:r>
              <a:rPr lang="ka-GE" sz="1800" dirty="0">
                <a:effectLst/>
                <a:latin typeface="Calibri" panose="020F0502020204030204" pitchFamily="34" charset="0"/>
                <a:ea typeface="Times New Roman" panose="02020603050405020304" pitchFamily="18" charset="0"/>
                <a:cs typeface="Times New Roman" panose="02020603050405020304" pitchFamily="18" charset="0"/>
              </a:rPr>
              <a:t> 2 </a:t>
            </a:r>
            <a:r>
              <a:rPr lang="ka-GE" sz="1800" dirty="0">
                <a:effectLst/>
                <a:latin typeface="Sylfaen" panose="010A0502050306030303" pitchFamily="18" charset="0"/>
                <a:ea typeface="Times New Roman" panose="02020603050405020304" pitchFamily="18" charset="0"/>
                <a:cs typeface="Sylfaen" panose="010A0502050306030303" pitchFamily="18" charset="0"/>
              </a:rPr>
              <a:t>მოიცავს</a:t>
            </a:r>
            <a:r>
              <a:rPr lang="ka-G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ka-GE" sz="1800" dirty="0">
                <a:effectLst/>
                <a:latin typeface="Sylfaen" panose="010A0502050306030303" pitchFamily="18" charset="0"/>
                <a:ea typeface="Times New Roman" panose="02020603050405020304" pitchFamily="18" charset="0"/>
                <a:cs typeface="Sylfaen" panose="010A0502050306030303" pitchFamily="18" charset="0"/>
              </a:rPr>
              <a:t>კავკასიას, მათ შორის საქართველოს ნაწილს.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ct val="0"/>
              </a:spcBef>
            </a:pPr>
            <a:endParaRPr lang="ka-GE" altLang="en-US" dirty="0"/>
          </a:p>
          <a:p>
            <a:pPr>
              <a:spcBef>
                <a:spcPct val="0"/>
              </a:spcBef>
            </a:pPr>
            <a:r>
              <a:rPr lang="ka-GE" sz="1800" b="0" dirty="0">
                <a:effectLst/>
                <a:latin typeface="Sylfaen" panose="010A0502050306030303" pitchFamily="18" charset="0"/>
                <a:ea typeface="Times New Roman" panose="02020603050405020304" pitchFamily="18" charset="0"/>
                <a:cs typeface="Sylfaen" panose="010A0502050306030303" pitchFamily="18" charset="0"/>
              </a:rPr>
              <a:t>სურათზე</a:t>
            </a:r>
            <a:r>
              <a:rPr lang="ka-GE" sz="1800" dirty="0">
                <a:effectLst/>
                <a:latin typeface="Sylfaen" panose="010A0502050306030303" pitchFamily="18" charset="0"/>
                <a:ea typeface="Times New Roman" panose="02020603050405020304" pitchFamily="18" charset="0"/>
                <a:cs typeface="Sylfaen" panose="010A0502050306030303" pitchFamily="18" charset="0"/>
              </a:rPr>
              <a:t> მწვანედ აღნიშნულია ის რეგიონები, რომელიც იმთავითვე მოინიშნა, როგორც ბიომრავალფეროვნების ცხელი წერტილები, ლურჯად კი  - შემდეგ დამატებული.</a:t>
            </a:r>
            <a:endParaRPr lang="en-US" altLang="en-US" dirty="0"/>
          </a:p>
        </p:txBody>
      </p:sp>
      <p:sp>
        <p:nvSpPr>
          <p:cNvPr id="215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ka-GE" altLang="en-US">
                <a:latin typeface="Sylfaen" panose="010A0502050306030303" pitchFamily="18" charset="0"/>
              </a:rPr>
              <a:t>მასალა მომზადდა მასწავლებელთა პროფესიული განვითარების ეროვნული ცენტრის მიერ.</a:t>
            </a:r>
            <a:endParaRPr lang="en-US" altLang="en-US"/>
          </a:p>
        </p:txBody>
      </p:sp>
      <p:sp>
        <p:nvSpPr>
          <p:cNvPr id="215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96D3425-BEF5-4D8F-B487-2E07C81E245C}" type="slidenum">
              <a:rPr lang="en-US" altLang="en-US"/>
              <a:pPr fontAlgn="base">
                <a:spcBef>
                  <a:spcPct val="0"/>
                </a:spcBef>
                <a:spcAft>
                  <a:spcPct val="0"/>
                </a:spcAft>
              </a:pPr>
              <a:t>12</a:t>
            </a:fld>
            <a:endParaRPr lang="en-US" altLang="en-US"/>
          </a:p>
        </p:txBody>
      </p:sp>
    </p:spTree>
    <p:extLst>
      <p:ext uri="{BB962C8B-B14F-4D97-AF65-F5344CB8AC3E}">
        <p14:creationId xmlns:p14="http://schemas.microsoft.com/office/powerpoint/2010/main" val="2818722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კავკასიის</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ცხელი</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წერტილი მოიცავს </a:t>
            </a:r>
            <a:r>
              <a:rPr lang="ka-GE" sz="1800" dirty="0">
                <a:solidFill>
                  <a:srgbClr val="000000"/>
                </a:solidFill>
                <a:effectLst/>
                <a:highlight>
                  <a:srgbClr val="FFFFFF"/>
                </a:highlight>
                <a:latin typeface="Merriweather" panose="00000500000000000000" pitchFamily="2" charset="0"/>
                <a:ea typeface="Times New Roman" panose="02020603050405020304" pitchFamily="18" charset="0"/>
                <a:cs typeface="Times New Roman" panose="02020603050405020304" pitchFamily="18" charset="0"/>
              </a:rPr>
              <a:t>(</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ჩრდილოეთ</a:t>
            </a:r>
            <a:r>
              <a:rPr lang="ka-GE"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კავკასიას</a:t>
            </a:r>
            <a:r>
              <a:rPr lang="ka-GE" sz="1800" dirty="0">
                <a:solidFill>
                  <a:srgbClr val="000000"/>
                </a:solidFill>
                <a:effectLst/>
                <a:highlight>
                  <a:srgbClr val="FFFFFF"/>
                </a:highlight>
                <a:latin typeface="Merriweather" panose="00000500000000000000" pitchFamily="2" charset="0"/>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რუსეთი</a:t>
            </a:r>
            <a:r>
              <a:rPr lang="ka-GE" sz="1800" dirty="0">
                <a:solidFill>
                  <a:srgbClr val="000000"/>
                </a:solidFill>
                <a:effectLst/>
                <a:highlight>
                  <a:srgbClr val="FFFFFF"/>
                </a:highlight>
                <a:latin typeface="Merriweather" panose="00000500000000000000" pitchFamily="2" charset="0"/>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საქართველოს </a:t>
            </a:r>
            <a:r>
              <a:rPr lang="ka-GE" sz="1800" dirty="0">
                <a:solidFill>
                  <a:srgbClr val="000000"/>
                </a:solidFill>
                <a:effectLst/>
                <a:highlight>
                  <a:srgbClr val="FFFFFF"/>
                </a:highlight>
                <a:latin typeface="Merriweather" panose="00000500000000000000" pitchFamily="2" charset="0"/>
                <a:ea typeface="Times New Roman" panose="02020603050405020304" pitchFamily="18" charset="0"/>
                <a:cs typeface="Times New Roman" panose="02020603050405020304" pitchFamily="18" charset="0"/>
              </a:rPr>
              <a:t>(</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გარდა</a:t>
            </a:r>
            <a:r>
              <a:rPr lang="ka-GE"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სამცხე</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ჯავახეთისა</a:t>
            </a:r>
            <a:r>
              <a:rPr lang="ka-GE" sz="1800" dirty="0">
                <a:solidFill>
                  <a:srgbClr val="000000"/>
                </a:solidFill>
                <a:effectLst/>
                <a:highlight>
                  <a:srgbClr val="FFFFFF"/>
                </a:highlight>
                <a:latin typeface="Merriweather" panose="00000500000000000000" pitchFamily="2" charset="0"/>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აზერბაიჯანს</a:t>
            </a:r>
            <a:r>
              <a:rPr lang="ka-GE" sz="1800" dirty="0">
                <a:solidFill>
                  <a:srgbClr val="000000"/>
                </a:solidFill>
                <a:effectLst/>
                <a:highlight>
                  <a:srgbClr val="FFFFFF"/>
                </a:highlight>
                <a:latin typeface="Merriweather" panose="00000500000000000000" pitchFamily="2" charset="0"/>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სომხეთის</a:t>
            </a:r>
            <a:r>
              <a:rPr lang="ka-GE"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მცირე</a:t>
            </a:r>
            <a:r>
              <a:rPr lang="ka-GE"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ნაწილს</a:t>
            </a:r>
            <a:r>
              <a:rPr lang="ka-GE" sz="1800" dirty="0">
                <a:solidFill>
                  <a:srgbClr val="000000"/>
                </a:solidFill>
                <a:effectLst/>
                <a:highlight>
                  <a:srgbClr val="FFFFFF"/>
                </a:highlight>
                <a:latin typeface="Merriweather" panose="00000500000000000000" pitchFamily="2" charset="0"/>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თურქეთის</a:t>
            </a:r>
            <a:r>
              <a:rPr lang="ka-GE"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ჩრდილო</a:t>
            </a:r>
            <a:r>
              <a:rPr lang="ka-GE"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აღმოსავლეთს</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და</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ირანის</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ჩრდილო</a:t>
            </a:r>
            <a:r>
              <a:rPr lang="ka-GE"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დასავლეთს</a:t>
            </a:r>
            <a:r>
              <a:rPr lang="ka-GE" sz="1800" dirty="0">
                <a:solidFill>
                  <a:srgbClr val="000000"/>
                </a:solidFill>
                <a:effectLst/>
                <a:highlight>
                  <a:srgbClr val="FFFFFF"/>
                </a:highlight>
                <a:latin typeface="Merriweather" panose="00000500000000000000" pitchFamily="2" charset="0"/>
                <a:ea typeface="Times New Roman" panose="02020603050405020304" pitchFamily="18" charset="0"/>
                <a:cs typeface="Times New Roman" panose="02020603050405020304" pitchFamily="18" charset="0"/>
              </a:rPr>
              <a:t>.</a:t>
            </a:r>
            <a:endParaRPr lang="en-US" sz="1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საქართველოს ეხება ასევე მეორე, ირანი</a:t>
            </a:r>
            <a:r>
              <a:rPr lang="ka-GE"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ანატოლიის</a:t>
            </a:r>
            <a:r>
              <a:rPr lang="ka-GE"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ცხელი</a:t>
            </a:r>
            <a:r>
              <a:rPr lang="ka-GE"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წერტილი.- ის</a:t>
            </a:r>
            <a:r>
              <a:rPr lang="ka-GE"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მოიცავს</a:t>
            </a:r>
            <a:r>
              <a:rPr lang="ka-GE"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ირანის</a:t>
            </a:r>
            <a:r>
              <a:rPr lang="ka-GE"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დასავლეთს </a:t>
            </a:r>
            <a:r>
              <a:rPr lang="ka-GE" sz="1800" dirty="0">
                <a:solidFill>
                  <a:srgbClr val="000000"/>
                </a:solidFill>
                <a:effectLst/>
                <a:highlight>
                  <a:srgbClr val="FFFFFF"/>
                </a:highlight>
                <a:latin typeface="Merriweather" panose="00000500000000000000" pitchFamily="2" charset="0"/>
                <a:ea typeface="Times New Roman" panose="02020603050405020304" pitchFamily="18" charset="0"/>
                <a:cs typeface="Times New Roman" panose="02020603050405020304" pitchFamily="18" charset="0"/>
              </a:rPr>
              <a:t>(</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ზაგროსის</a:t>
            </a:r>
            <a:r>
              <a:rPr lang="ka-GE"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მთათა</a:t>
            </a:r>
            <a:r>
              <a:rPr lang="ka-GE"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სისტემას</a:t>
            </a:r>
            <a:r>
              <a:rPr lang="ka-GE" sz="1800" dirty="0">
                <a:solidFill>
                  <a:srgbClr val="000000"/>
                </a:solidFill>
                <a:effectLst/>
                <a:highlight>
                  <a:srgbClr val="FFFFFF"/>
                </a:highlight>
                <a:latin typeface="Merriweather" panose="00000500000000000000" pitchFamily="2" charset="0"/>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თურქეთის</a:t>
            </a:r>
            <a:r>
              <a:rPr lang="ka-GE"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შიდა</a:t>
            </a:r>
            <a:r>
              <a:rPr lang="ka-GE"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ნაწილს</a:t>
            </a:r>
            <a:r>
              <a:rPr lang="ka-GE" sz="1800" dirty="0">
                <a:solidFill>
                  <a:srgbClr val="000000"/>
                </a:solidFill>
                <a:effectLst/>
                <a:highlight>
                  <a:srgbClr val="FFFFFF"/>
                </a:highlight>
                <a:latin typeface="Merriweather" panose="00000500000000000000" pitchFamily="2" charset="0"/>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ანატოლია</a:t>
            </a:r>
            <a:r>
              <a:rPr lang="ka-GE" sz="1800" dirty="0">
                <a:solidFill>
                  <a:srgbClr val="000000"/>
                </a:solidFill>
                <a:effectLst/>
                <a:highlight>
                  <a:srgbClr val="FFFFFF"/>
                </a:highlight>
                <a:latin typeface="Merriweather" panose="00000500000000000000" pitchFamily="2" charset="0"/>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სომხეთის</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დიდ</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ნაწილს</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და</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საქართველოს</a:t>
            </a:r>
            <a:r>
              <a:rPr lang="ka-GE" sz="1800" dirty="0">
                <a:solidFill>
                  <a:srgbClr val="000000"/>
                </a:solidFill>
                <a:effectLst/>
                <a:highlight>
                  <a:srgbClr val="FFFFFF"/>
                </a:highlight>
                <a:latin typeface="Merriweather" panose="00000500000000000000" pitchFamily="2" charset="0"/>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სამცხე</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ჯავახეთი</a:t>
            </a:r>
            <a:r>
              <a:rPr lang="ka-GE" sz="1800" dirty="0">
                <a:solidFill>
                  <a:srgbClr val="000000"/>
                </a:solidFill>
                <a:effectLst/>
                <a:highlight>
                  <a:srgbClr val="FFFFFF"/>
                </a:highlight>
                <a:latin typeface="Merriweather" panose="00000500000000000000" pitchFamily="2" charset="0"/>
                <a:ea typeface="Times New Roman" panose="02020603050405020304" pitchFamily="18" charset="0"/>
                <a:cs typeface="Times New Roman" panose="02020603050405020304" pitchFamily="18" charset="0"/>
              </a:rPr>
              <a:t>).</a:t>
            </a:r>
          </a:p>
          <a:p>
            <a:pPr>
              <a:lnSpc>
                <a:spcPct val="107000"/>
              </a:lnSpc>
              <a:spcAft>
                <a:spcPts val="800"/>
              </a:spcAft>
            </a:pPr>
            <a:endParaRPr lang="ka-GE" sz="18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ამგვარად</a:t>
            </a:r>
            <a:r>
              <a:rPr lang="ka-GE" sz="1800" dirty="0">
                <a:solidFill>
                  <a:srgbClr val="000000"/>
                </a:solidFill>
                <a:effectLst/>
                <a:highlight>
                  <a:srgbClr val="FFFFFF"/>
                </a:highlight>
                <a:latin typeface="Merriweather" panose="00000500000000000000" pitchFamily="2" charset="0"/>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კავკასია</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იმ</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იშვიათ</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რეგიონებში</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შედის</a:t>
            </a:r>
            <a:r>
              <a:rPr lang="ka-GE" sz="1800" dirty="0">
                <a:solidFill>
                  <a:srgbClr val="000000"/>
                </a:solidFill>
                <a:effectLst/>
                <a:highlight>
                  <a:srgbClr val="FFFFFF"/>
                </a:highlight>
                <a:latin typeface="Merriweather" panose="00000500000000000000" pitchFamily="2" charset="0"/>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რომელსაც</a:t>
            </a:r>
            <a:r>
              <a:rPr lang="ka-GE" sz="1800" dirty="0">
                <a:solidFill>
                  <a:srgbClr val="000000"/>
                </a:solidFill>
                <a:effectLst/>
                <a:highlight>
                  <a:srgbClr val="FFFFFF"/>
                </a:highlight>
                <a:latin typeface="Merriweather" panose="00000500000000000000" pitchFamily="2" charset="0"/>
                <a:ea typeface="Times New Roman" panose="02020603050405020304" pitchFamily="18" charset="0"/>
                <a:cs typeface="Times New Roman" panose="02020603050405020304" pitchFamily="18" charset="0"/>
              </a:rPr>
              <a:t> 2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ცხელი</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წერტილი</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კვეთს</a:t>
            </a:r>
            <a:r>
              <a:rPr lang="ka-GE" sz="1800" dirty="0">
                <a:solidFill>
                  <a:srgbClr val="000000"/>
                </a:solidFill>
                <a:effectLst/>
                <a:highlight>
                  <a:srgbClr val="FFFFFF"/>
                </a:highlight>
                <a:latin typeface="Merriweather" panose="00000500000000000000" pitchFamily="2" charset="0"/>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რაც </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ხაზს</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უსვამს</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მისი, როგორც</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რეგიონის</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გლობალურ</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მნიშვნელობას</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ბიომრავალფეროვნების</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სიმდიდრის</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და</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არსებული</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საფრთხეების</a:t>
            </a:r>
            <a:r>
              <a:rPr lang="en-US" sz="1800" dirty="0">
                <a:solidFill>
                  <a:srgbClr val="333333"/>
                </a:solidFill>
                <a:effectLst/>
                <a:highlight>
                  <a:srgbClr val="FFFFFF"/>
                </a:highlight>
                <a:latin typeface="noto-m"/>
                <a:ea typeface="Times New Roman" panose="02020603050405020304" pitchFamily="18" charset="0"/>
                <a:cs typeface="Times New Roman" panose="02020603050405020304" pitchFamily="18" charset="0"/>
              </a:rPr>
              <a:t> </a:t>
            </a:r>
            <a:r>
              <a:rPr lang="ka-GE" sz="18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მიმართ</a:t>
            </a:r>
            <a:r>
              <a:rPr lang="ka-GE" sz="1800" dirty="0">
                <a:solidFill>
                  <a:srgbClr val="000000"/>
                </a:solidFill>
                <a:effectLst/>
                <a:highlight>
                  <a:srgbClr val="FFFFFF"/>
                </a:highlight>
                <a:latin typeface="Merriweather" panose="00000500000000000000" pitchFamily="2" charset="0"/>
                <a:ea typeface="Times New Roman" panose="02020603050405020304" pitchFamily="18" charset="0"/>
                <a:cs typeface="Times New Roman" panose="02020603050405020304" pitchFamily="18" charset="0"/>
              </a:rPr>
              <a:t>.</a:t>
            </a:r>
          </a:p>
          <a:p>
            <a:pPr>
              <a:lnSpc>
                <a:spcPct val="107000"/>
              </a:lnSpc>
              <a:spcAft>
                <a:spcPts val="800"/>
              </a:spcAft>
            </a:pPr>
            <a:endParaRPr lang="ka-GE" sz="18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a-GE" sz="1800" dirty="0">
                <a:solidFill>
                  <a:srgbClr val="000000"/>
                </a:solidFill>
                <a:effectLst/>
                <a:highlight>
                  <a:srgbClr val="FFFFFF"/>
                </a:highlight>
                <a:latin typeface="Merriweather" panose="00000500000000000000" pitchFamily="2" charset="0"/>
                <a:ea typeface="Times New Roman" panose="02020603050405020304" pitchFamily="18" charset="0"/>
                <a:cs typeface="Times New Roman" panose="02020603050405020304" pitchFamily="18" charset="0"/>
              </a:rPr>
              <a:t> </a:t>
            </a:r>
            <a:endParaRPr lang="en-US" sz="1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p:cNvSpPr>
            <a:spLocks noGrp="1"/>
          </p:cNvSpPr>
          <p:nvPr>
            <p:ph type="ftr" sz="quarter" idx="4"/>
          </p:nvPr>
        </p:nvSpPr>
        <p:spPr/>
        <p:txBody>
          <a:bodyPr/>
          <a:lstStyle/>
          <a:p>
            <a:pPr>
              <a:defRPr/>
            </a:pPr>
            <a:r>
              <a:rPr lang="ka-GE"/>
              <a:t>მასალა მომზადდა მასწავლებელთა პროფესიული განვითარების ეროვნული ცენტრის მიერ.</a:t>
            </a:r>
            <a:endParaRPr lang="en-US"/>
          </a:p>
        </p:txBody>
      </p:sp>
      <p:sp>
        <p:nvSpPr>
          <p:cNvPr id="5" name="Slide Number Placeholder 4"/>
          <p:cNvSpPr>
            <a:spLocks noGrp="1"/>
          </p:cNvSpPr>
          <p:nvPr>
            <p:ph type="sldNum" sz="quarter" idx="5"/>
          </p:nvPr>
        </p:nvSpPr>
        <p:spPr/>
        <p:txBody>
          <a:bodyPr/>
          <a:lstStyle/>
          <a:p>
            <a:pPr>
              <a:defRPr/>
            </a:pPr>
            <a:fld id="{B5B55EF8-8E06-4B03-B688-FB42A0AA4D58}" type="slidenum">
              <a:rPr lang="en-US" smtClean="0"/>
              <a:pPr>
                <a:defRPr/>
              </a:pPr>
              <a:t>13</a:t>
            </a:fld>
            <a:endParaRPr lang="en-US"/>
          </a:p>
        </p:txBody>
      </p:sp>
    </p:spTree>
    <p:extLst>
      <p:ext uri="{BB962C8B-B14F-4D97-AF65-F5344CB8AC3E}">
        <p14:creationId xmlns:p14="http://schemas.microsoft.com/office/powerpoint/2010/main" val="3710515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ka-GE" sz="12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კავკასიის</a:t>
            </a:r>
            <a:r>
              <a:rPr lang="en-US" sz="1200" dirty="0">
                <a:solidFill>
                  <a:srgbClr val="333333"/>
                </a:solidFill>
                <a:effectLst/>
                <a:latin typeface="noto-m"/>
                <a:ea typeface="Times New Roman" panose="02020603050405020304" pitchFamily="18" charset="0"/>
                <a:cs typeface="Times New Roman" panose="02020603050405020304" pitchFamily="18" charset="0"/>
              </a:rPr>
              <a:t> </a:t>
            </a:r>
            <a:r>
              <a:rPr lang="ka-GE" sz="12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რეგიონის</a:t>
            </a:r>
            <a:r>
              <a:rPr lang="en-US" sz="1200" dirty="0">
                <a:solidFill>
                  <a:srgbClr val="333333"/>
                </a:solidFill>
                <a:effectLst/>
                <a:latin typeface="noto-m"/>
                <a:ea typeface="Times New Roman" panose="02020603050405020304" pitchFamily="18" charset="0"/>
                <a:cs typeface="Times New Roman" panose="02020603050405020304" pitchFamily="18" charset="0"/>
              </a:rPr>
              <a:t> </a:t>
            </a:r>
            <a:r>
              <a:rPr lang="ka-GE" sz="12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ფარგლებში</a:t>
            </a:r>
            <a:r>
              <a:rPr lang="en-US" sz="1200" dirty="0">
                <a:solidFill>
                  <a:srgbClr val="333333"/>
                </a:solidFill>
                <a:effectLst/>
                <a:latin typeface="noto-m"/>
                <a:ea typeface="Times New Roman" panose="02020603050405020304" pitchFamily="18" charset="0"/>
                <a:cs typeface="Times New Roman" panose="02020603050405020304" pitchFamily="18" charset="0"/>
              </a:rPr>
              <a:t> </a:t>
            </a:r>
            <a:r>
              <a:rPr lang="ka-GE" sz="12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აღრიცხულია</a:t>
            </a:r>
            <a:r>
              <a:rPr lang="ka-GE" sz="1200" dirty="0">
                <a:solidFill>
                  <a:srgbClr val="000000"/>
                </a:solidFill>
                <a:effectLst/>
                <a:latin typeface="Merriweather" panose="00000500000000000000" pitchFamily="2" charset="0"/>
                <a:ea typeface="Times New Roman" panose="02020603050405020304" pitchFamily="18" charset="0"/>
                <a:cs typeface="Times New Roman" panose="02020603050405020304" pitchFamily="18" charset="0"/>
              </a:rPr>
              <a:t> დაახლოებით 6500 </a:t>
            </a:r>
            <a:r>
              <a:rPr lang="ka-GE" sz="12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სახეობის</a:t>
            </a:r>
            <a:r>
              <a:rPr lang="en-US" sz="1200" dirty="0">
                <a:solidFill>
                  <a:srgbClr val="333333"/>
                </a:solidFill>
                <a:effectLst/>
                <a:latin typeface="noto-m"/>
                <a:ea typeface="Times New Roman" panose="02020603050405020304" pitchFamily="18" charset="0"/>
                <a:cs typeface="Times New Roman" panose="02020603050405020304" pitchFamily="18" charset="0"/>
              </a:rPr>
              <a:t> </a:t>
            </a:r>
            <a:r>
              <a:rPr lang="ka-GE" sz="12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მცენარე</a:t>
            </a:r>
            <a:r>
              <a:rPr lang="ka-GE" sz="1200" dirty="0">
                <a:solidFill>
                  <a:srgbClr val="000000"/>
                </a:solidFill>
                <a:effectLst/>
                <a:latin typeface="Merriweather" panose="00000500000000000000" pitchFamily="2" charset="0"/>
                <a:ea typeface="Times New Roman" panose="02020603050405020304" pitchFamily="18" charset="0"/>
                <a:cs typeface="Times New Roman" panose="02020603050405020304" pitchFamily="18" charset="0"/>
              </a:rPr>
              <a:t>, 450 </a:t>
            </a:r>
            <a:r>
              <a:rPr lang="ka-GE" sz="12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სახეობის</a:t>
            </a:r>
            <a:r>
              <a:rPr lang="ka-GE" sz="1200" dirty="0">
                <a:solidFill>
                  <a:srgbClr val="333333"/>
                </a:solidFill>
                <a:effectLst/>
                <a:latin typeface="noto-m"/>
                <a:ea typeface="Times New Roman" panose="02020603050405020304" pitchFamily="18" charset="0"/>
                <a:cs typeface="Times New Roman" panose="02020603050405020304" pitchFamily="18" charset="0"/>
              </a:rPr>
              <a:t> </a:t>
            </a:r>
            <a:r>
              <a:rPr lang="ka-GE" sz="12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ფრინველი,</a:t>
            </a:r>
            <a:r>
              <a:rPr lang="ka-GE" sz="1200" dirty="0">
                <a:solidFill>
                  <a:srgbClr val="000000"/>
                </a:solidFill>
                <a:effectLst/>
                <a:latin typeface="Merriweather" panose="00000500000000000000" pitchFamily="2" charset="0"/>
                <a:ea typeface="Times New Roman" panose="02020603050405020304" pitchFamily="18" charset="0"/>
                <a:cs typeface="Times New Roman" panose="02020603050405020304" pitchFamily="18" charset="0"/>
              </a:rPr>
              <a:t> 130 </a:t>
            </a:r>
            <a:r>
              <a:rPr lang="ka-GE" sz="12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სახეობის</a:t>
            </a:r>
            <a:r>
              <a:rPr lang="en-US" sz="1200" dirty="0">
                <a:solidFill>
                  <a:srgbClr val="333333"/>
                </a:solidFill>
                <a:effectLst/>
                <a:latin typeface="noto-m"/>
                <a:ea typeface="Times New Roman" panose="02020603050405020304" pitchFamily="18" charset="0"/>
                <a:cs typeface="Times New Roman" panose="02020603050405020304" pitchFamily="18" charset="0"/>
              </a:rPr>
              <a:t> </a:t>
            </a:r>
            <a:r>
              <a:rPr lang="ka-GE" sz="12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ძუძუმწოვარი</a:t>
            </a:r>
            <a:r>
              <a:rPr lang="en-US" sz="1200" dirty="0">
                <a:solidFill>
                  <a:srgbClr val="333333"/>
                </a:solidFill>
                <a:effectLst/>
                <a:latin typeface="noto-m"/>
                <a:ea typeface="Times New Roman" panose="02020603050405020304" pitchFamily="18" charset="0"/>
                <a:cs typeface="Times New Roman" panose="02020603050405020304" pitchFamily="18" charset="0"/>
              </a:rPr>
              <a:t> </a:t>
            </a:r>
            <a:r>
              <a:rPr lang="ka-GE" sz="12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ცხოველი</a:t>
            </a:r>
            <a:r>
              <a:rPr lang="ka-GE" sz="1200" dirty="0">
                <a:solidFill>
                  <a:srgbClr val="000000"/>
                </a:solidFill>
                <a:effectLst/>
                <a:latin typeface="Merriweather" panose="00000500000000000000" pitchFamily="2" charset="0"/>
                <a:ea typeface="Times New Roman" panose="02020603050405020304" pitchFamily="18" charset="0"/>
                <a:cs typeface="Times New Roman" panose="02020603050405020304" pitchFamily="18" charset="0"/>
              </a:rPr>
              <a:t>,</a:t>
            </a:r>
            <a:r>
              <a:rPr lang="ka-GE" sz="1200" dirty="0">
                <a:solidFill>
                  <a:srgbClr val="000000"/>
                </a:solidFill>
                <a:effectLst/>
                <a:latin typeface="noto-m"/>
                <a:ea typeface="Times New Roman" panose="02020603050405020304" pitchFamily="18" charset="0"/>
                <a:cs typeface="Times New Roman" panose="02020603050405020304" pitchFamily="18" charset="0"/>
              </a:rPr>
              <a:t>  </a:t>
            </a:r>
            <a:r>
              <a:rPr lang="ka-GE" sz="1200" dirty="0">
                <a:solidFill>
                  <a:srgbClr val="000000"/>
                </a:solidFill>
                <a:effectLst/>
                <a:latin typeface="Merriweather" panose="00000500000000000000" pitchFamily="2" charset="0"/>
                <a:ea typeface="Times New Roman" panose="02020603050405020304" pitchFamily="18" charset="0"/>
                <a:cs typeface="Times New Roman" panose="02020603050405020304" pitchFamily="18" charset="0"/>
              </a:rPr>
              <a:t>90</a:t>
            </a:r>
            <a:r>
              <a:rPr lang="en-US" sz="1200" dirty="0">
                <a:solidFill>
                  <a:srgbClr val="333333"/>
                </a:solidFill>
                <a:effectLst/>
                <a:latin typeface="noto-m"/>
                <a:ea typeface="Times New Roman" panose="02020603050405020304" pitchFamily="18" charset="0"/>
                <a:cs typeface="Times New Roman" panose="02020603050405020304" pitchFamily="18" charset="0"/>
              </a:rPr>
              <a:t> </a:t>
            </a:r>
            <a:r>
              <a:rPr lang="ka-GE" sz="12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სახეობის</a:t>
            </a:r>
            <a:r>
              <a:rPr lang="en-US" sz="1200" dirty="0">
                <a:solidFill>
                  <a:srgbClr val="333333"/>
                </a:solidFill>
                <a:effectLst/>
                <a:latin typeface="noto-m"/>
                <a:ea typeface="Times New Roman" panose="02020603050405020304" pitchFamily="18" charset="0"/>
                <a:cs typeface="Times New Roman" panose="02020603050405020304" pitchFamily="18" charset="0"/>
              </a:rPr>
              <a:t> </a:t>
            </a:r>
            <a:r>
              <a:rPr lang="ka-GE" sz="12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ქვეწარმავალი,</a:t>
            </a:r>
            <a:r>
              <a:rPr lang="ka-GE" sz="1200" dirty="0">
                <a:solidFill>
                  <a:srgbClr val="000000"/>
                </a:solidFill>
                <a:effectLst/>
                <a:latin typeface="Merriweather" panose="00000500000000000000" pitchFamily="2" charset="0"/>
                <a:ea typeface="Times New Roman" panose="02020603050405020304" pitchFamily="18" charset="0"/>
                <a:cs typeface="Times New Roman" panose="02020603050405020304" pitchFamily="18" charset="0"/>
              </a:rPr>
              <a:t> 20 </a:t>
            </a:r>
            <a:r>
              <a:rPr lang="ka-GE" sz="12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სახეობის</a:t>
            </a:r>
            <a:r>
              <a:rPr lang="en-US" sz="1200" dirty="0">
                <a:solidFill>
                  <a:srgbClr val="333333"/>
                </a:solidFill>
                <a:effectLst/>
                <a:latin typeface="noto-m"/>
                <a:ea typeface="Times New Roman" panose="02020603050405020304" pitchFamily="18" charset="0"/>
                <a:cs typeface="Times New Roman" panose="02020603050405020304" pitchFamily="18" charset="0"/>
              </a:rPr>
              <a:t> </a:t>
            </a:r>
            <a:r>
              <a:rPr lang="ka-GE" sz="12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ამფიბია</a:t>
            </a:r>
            <a:r>
              <a:rPr lang="en-US" sz="1200" dirty="0">
                <a:solidFill>
                  <a:srgbClr val="333333"/>
                </a:solidFill>
                <a:effectLst/>
                <a:latin typeface="noto-m"/>
                <a:ea typeface="Times New Roman" panose="02020603050405020304" pitchFamily="18" charset="0"/>
                <a:cs typeface="Times New Roman" panose="02020603050405020304" pitchFamily="18" charset="0"/>
              </a:rPr>
              <a:t> </a:t>
            </a:r>
            <a:r>
              <a:rPr lang="ka-GE" sz="12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და</a:t>
            </a:r>
            <a:r>
              <a:rPr lang="ka-GE" sz="1200" dirty="0">
                <a:solidFill>
                  <a:srgbClr val="000000"/>
                </a:solidFill>
                <a:effectLst/>
                <a:latin typeface="Merriweather" panose="00000500000000000000" pitchFamily="2" charset="0"/>
                <a:ea typeface="Times New Roman" panose="02020603050405020304" pitchFamily="18" charset="0"/>
                <a:cs typeface="Times New Roman" panose="02020603050405020304" pitchFamily="18" charset="0"/>
              </a:rPr>
              <a:t> 130 </a:t>
            </a:r>
            <a:r>
              <a:rPr lang="ka-GE" sz="12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სახეობის</a:t>
            </a:r>
            <a:r>
              <a:rPr lang="en-US" sz="1200" dirty="0">
                <a:solidFill>
                  <a:srgbClr val="333333"/>
                </a:solidFill>
                <a:effectLst/>
                <a:latin typeface="noto-m"/>
                <a:ea typeface="Times New Roman" panose="02020603050405020304" pitchFamily="18" charset="0"/>
                <a:cs typeface="Times New Roman" panose="02020603050405020304" pitchFamily="18" charset="0"/>
              </a:rPr>
              <a:t> </a:t>
            </a:r>
            <a:r>
              <a:rPr lang="ka-GE" sz="12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მტკნარი</a:t>
            </a:r>
            <a:r>
              <a:rPr lang="en-US" sz="1200" dirty="0">
                <a:solidFill>
                  <a:srgbClr val="333333"/>
                </a:solidFill>
                <a:effectLst/>
                <a:latin typeface="noto-m"/>
                <a:ea typeface="Times New Roman" panose="02020603050405020304" pitchFamily="18" charset="0"/>
                <a:cs typeface="Times New Roman" panose="02020603050405020304" pitchFamily="18" charset="0"/>
              </a:rPr>
              <a:t> </a:t>
            </a:r>
            <a:r>
              <a:rPr lang="ka-GE" sz="12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წლის</a:t>
            </a:r>
            <a:r>
              <a:rPr lang="en-US" sz="1200" dirty="0">
                <a:solidFill>
                  <a:srgbClr val="333333"/>
                </a:solidFill>
                <a:effectLst/>
                <a:latin typeface="noto-m"/>
                <a:ea typeface="Times New Roman" panose="02020603050405020304" pitchFamily="18" charset="0"/>
                <a:cs typeface="Times New Roman" panose="02020603050405020304" pitchFamily="18" charset="0"/>
              </a:rPr>
              <a:t> </a:t>
            </a:r>
            <a:r>
              <a:rPr lang="ka-GE" sz="12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თევზი</a:t>
            </a:r>
            <a:r>
              <a:rPr lang="ka-GE" sz="1200" dirty="0">
                <a:solidFill>
                  <a:srgbClr val="000000"/>
                </a:solidFill>
                <a:effectLst/>
                <a:latin typeface="Merriweather" panose="00000500000000000000" pitchFamily="2" charset="0"/>
                <a:ea typeface="Times New Roman" panose="02020603050405020304" pitchFamily="18" charset="0"/>
                <a:cs typeface="Times New Roman" panose="02020603050405020304" pitchFamily="18" charset="0"/>
              </a:rPr>
              <a:t>.</a:t>
            </a:r>
            <a:r>
              <a:rPr lang="ka-GE"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p:cNvSpPr>
            <a:spLocks noGrp="1"/>
          </p:cNvSpPr>
          <p:nvPr>
            <p:ph type="ftr" sz="quarter" idx="4"/>
          </p:nvPr>
        </p:nvSpPr>
        <p:spPr/>
        <p:txBody>
          <a:bodyPr/>
          <a:lstStyle/>
          <a:p>
            <a:pPr>
              <a:defRPr/>
            </a:pPr>
            <a:r>
              <a:rPr lang="ka-GE"/>
              <a:t>მასალა მომზადდა მასწავლებელთა პროფესიული განვითარების ეროვნული ცენტრის მიერ.</a:t>
            </a:r>
            <a:endParaRPr lang="en-US"/>
          </a:p>
        </p:txBody>
      </p:sp>
      <p:sp>
        <p:nvSpPr>
          <p:cNvPr id="5" name="Slide Number Placeholder 4"/>
          <p:cNvSpPr>
            <a:spLocks noGrp="1"/>
          </p:cNvSpPr>
          <p:nvPr>
            <p:ph type="sldNum" sz="quarter" idx="5"/>
          </p:nvPr>
        </p:nvSpPr>
        <p:spPr/>
        <p:txBody>
          <a:bodyPr/>
          <a:lstStyle/>
          <a:p>
            <a:pPr>
              <a:defRPr/>
            </a:pPr>
            <a:fld id="{B5B55EF8-8E06-4B03-B688-FB42A0AA4D58}" type="slidenum">
              <a:rPr lang="en-US" smtClean="0"/>
              <a:pPr>
                <a:defRPr/>
              </a:pPr>
              <a:t>14</a:t>
            </a:fld>
            <a:endParaRPr lang="en-US"/>
          </a:p>
        </p:txBody>
      </p:sp>
    </p:spTree>
    <p:extLst>
      <p:ext uri="{BB962C8B-B14F-4D97-AF65-F5344CB8AC3E}">
        <p14:creationId xmlns:p14="http://schemas.microsoft.com/office/powerpoint/2010/main" val="943301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275;g35ed75ccf_022: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3555" name="Google Shape;276;g35ed75ccf_022:notes"/>
          <p:cNvSpPr txBox="1">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85305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ka-GE" altLang="en-US" dirty="0"/>
              <a:t> </a:t>
            </a:r>
            <a:endParaRPr lang="en-US"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ka-GE" sz="1800" dirty="0">
                <a:effectLst/>
                <a:latin typeface="Sylfaen" panose="010A0502050306030303" pitchFamily="18" charset="0"/>
                <a:ea typeface="Calibri" panose="020F0502020204030204" pitchFamily="34" charset="0"/>
                <a:cs typeface="Sylfaen" panose="010A0502050306030303" pitchFamily="18" charset="0"/>
              </a:rPr>
              <a:t>ყველაზე</a:t>
            </a:r>
            <a:r>
              <a:rPr lang="ka-GE" sz="1800" dirty="0">
                <a:effectLst/>
                <a:latin typeface="Sylfaen" panose="010A0502050306030303" pitchFamily="18" charset="0"/>
                <a:ea typeface="Calibri" panose="020F0502020204030204" pitchFamily="34" charset="0"/>
                <a:cs typeface="Times New Roman" panose="02020603050405020304" pitchFamily="18" charset="0"/>
              </a:rPr>
              <a:t> მარტივი განსაზღვრებით, „ბიომრავალფეროვნება“ პლანეტაზე მცხოვრები ცოცხალი ორგანიზმის ერთობლიობაა. ეს იგივე</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Times New Roman" panose="02020603050405020304" pitchFamily="18" charset="0"/>
              </a:rPr>
              <a:t>სიცოცხლის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Times New Roman" panose="02020603050405020304" pitchFamily="18" charset="0"/>
              </a:rPr>
              <a:t>მრავალფეროვნებაა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Times New Roman" panose="02020603050405020304" pitchFamily="18" charset="0"/>
              </a:rPr>
              <a:t> დედამიწაზე. </a:t>
            </a:r>
            <a:endParaRPr lang="en-GB" sz="1800" dirty="0">
              <a:effectLst/>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800" dirty="0">
              <a:effectLst/>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err="1">
                <a:effectLst/>
                <a:latin typeface="Sylfaen" panose="010A0502050306030303" pitchFamily="18" charset="0"/>
                <a:ea typeface="Calibri" panose="020F0502020204030204" pitchFamily="34" charset="0"/>
                <a:cs typeface="Times New Roman" panose="02020603050405020304" pitchFamily="18" charset="0"/>
              </a:rPr>
              <a:t>ყველაზე</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მიახლოები</a:t>
            </a:r>
            <a:r>
              <a:rPr lang="ka-GE" sz="1800" dirty="0">
                <a:effectLst/>
                <a:latin typeface="Sylfaen" panose="010A0502050306030303" pitchFamily="18" charset="0"/>
                <a:ea typeface="Calibri" panose="020F0502020204030204" pitchFamily="34" charset="0"/>
                <a:cs typeface="Times New Roman" panose="02020603050405020304" pitchFamily="18" charset="0"/>
              </a:rPr>
              <a:t>თი გათვლით დედამიწაზე ცხოვრობს 9 მლნ-მდე სახეობა. ზოგიერთი გაანგარიშებით ეს ციფრი 14 მლნ-მდეც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კი</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Times New Roman" panose="02020603050405020304" pitchFamily="18" charset="0"/>
              </a:rPr>
              <a:t>იზრდება. ამას გარდა, მეცნიერები დარწმუნებულები არიან, რომ დღესაც კი აღმოჩენილი და შესწავლილია არსებული სახეობის მხოლოდ ნაწილი. უფრო დიდი რაოდენობა ახალი სახეობებისა, განსაკუთრებით წყალქვეშა, კვლავ ელოდება აღმოჩენასა და აღწერას.</a:t>
            </a:r>
          </a:p>
          <a:p>
            <a:pPr marL="0" marR="0" lvl="0" indent="0" algn="l" defTabSz="914400" rtl="0" eaLnBrk="1" fontAlgn="base" latinLnBrk="0" hangingPunct="1">
              <a:lnSpc>
                <a:spcPct val="100000"/>
              </a:lnSpc>
              <a:spcBef>
                <a:spcPct val="0"/>
              </a:spcBef>
              <a:spcAft>
                <a:spcPct val="0"/>
              </a:spcAft>
              <a:buClrTx/>
              <a:buSzTx/>
              <a:buFontTx/>
              <a:buNone/>
              <a:tabLst/>
              <a:defRPr/>
            </a:pPr>
            <a:endParaRPr lang="ka-GE" sz="1800" dirty="0">
              <a:effectLst/>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ka-GE" sz="1800" dirty="0">
                <a:effectLst/>
                <a:latin typeface="Sylfaen" panose="010A0502050306030303" pitchFamily="18" charset="0"/>
                <a:ea typeface="Calibri" panose="020F0502020204030204" pitchFamily="34" charset="0"/>
                <a:cs typeface="Sylfaen" panose="010A0502050306030303" pitchFamily="18" charset="0"/>
              </a:rPr>
              <a:t>გარდა ამისა, ეს რიცხვები ყველა შემთხვევაში მხოლოდ მიახლოებითია, რადგან დედამიწაზე ასევე ბინადრობს მიკროორგანიზმთა უსასრულო მრავალფეროვნება, რომელშიც ცალკეული ჯგუფების ანუ შტამების გამოყოფა პრაქტიკულად შეუძლებელია, მიკროორგანიზმების რაოდენობის, და მრავალფეროვნების გათვალისწინებით,   აგრეთვე იმის გათვალისწინებითაც, თუ რა სისწრაფით შეუძლიათ მათ ცვლილება და ახალი და ახალი შტამების წარმოქმნა. </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ka-GE" sz="1800" dirty="0">
                <a:effectLst/>
                <a:latin typeface="Sylfaen" panose="010A0502050306030303" pitchFamily="18" charset="0"/>
                <a:ea typeface="Calibri" panose="020F0502020204030204" pitchFamily="34" charset="0"/>
                <a:cs typeface="Times New Roman" panose="02020603050405020304" pitchFamily="18" charset="0"/>
              </a:rPr>
              <a:t>ბიომრავალფეროვნება დედამიწის </a:t>
            </a:r>
            <a:r>
              <a:rPr lang="ka-GE" sz="1800" dirty="0">
                <a:effectLst/>
                <a:latin typeface="Sylfaen" panose="010A0502050306030303" pitchFamily="18" charset="0"/>
                <a:ea typeface="Calibri" panose="020F0502020204030204" pitchFamily="34" charset="0"/>
                <a:cs typeface="Sylfaen" panose="010A0502050306030303" pitchFamily="18" charset="0"/>
              </a:rPr>
              <a:t>უმნიშვნელოვანესი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შემადგენელი ნაწილია და ადამიანის კეთილდღეობა მასთან  მჭიდროდაა დაკავშირებული. განვიხილოთ, როგორ და რა გზებით უკავშირდება ბიომრავალფეროვნება პლანეტის ცხოვრებას.</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ct val="0"/>
              </a:spcBef>
            </a:pPr>
            <a:endParaRPr lang="en-US" altLang="en-US" dirty="0"/>
          </a:p>
        </p:txBody>
      </p:sp>
      <p:sp>
        <p:nvSpPr>
          <p:cNvPr id="717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ka-GE" altLang="en-US">
                <a:latin typeface="Sylfaen" panose="010A0502050306030303" pitchFamily="18" charset="0"/>
              </a:rPr>
              <a:t>მასალა მომზადდა მასწავლებელთა პროფესიული განვითარების ეროვნული ცენტრის მიერ.</a:t>
            </a:r>
            <a:endParaRPr lang="en-US" altLang="en-US"/>
          </a:p>
        </p:txBody>
      </p:sp>
      <p:sp>
        <p:nvSpPr>
          <p:cNvPr id="71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2270634-0569-4DDD-881E-14AABB78A0EB}" type="slidenum">
              <a:rPr lang="en-US" altLang="en-US"/>
              <a:pPr fontAlgn="base">
                <a:spcBef>
                  <a:spcPct val="0"/>
                </a:spcBef>
                <a:spcAft>
                  <a:spcPct val="0"/>
                </a:spcAft>
              </a:pPr>
              <a:t>2</a:t>
            </a:fld>
            <a:endParaRPr lang="en-US" altLang="en-US"/>
          </a:p>
        </p:txBody>
      </p:sp>
    </p:spTree>
    <p:extLst>
      <p:ext uri="{BB962C8B-B14F-4D97-AF65-F5344CB8AC3E}">
        <p14:creationId xmlns:p14="http://schemas.microsoft.com/office/powerpoint/2010/main" val="3467060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nSpc>
                <a:spcPct val="107000"/>
              </a:lnSpc>
              <a:buFont typeface="+mj-lt"/>
              <a:buNone/>
            </a:pPr>
            <a:r>
              <a:rPr lang="ka-GE" sz="1800" dirty="0">
                <a:effectLst/>
                <a:latin typeface="Sylfaen" panose="010A0502050306030303" pitchFamily="18" charset="0"/>
                <a:ea typeface="Calibri" panose="020F0502020204030204" pitchFamily="34" charset="0"/>
                <a:cs typeface="Sylfaen" panose="010A0502050306030303" pitchFamily="18" charset="0"/>
              </a:rPr>
              <a:t>უკვე 250 წელია ადამიანი ცდილობს დააჯგუფოს მისთვის ცნობილი ორგანიზმები ცალკეულ კატეგორიებად, ანუ შექმნას ბიოლოგიური კლასიფიკაცია. დღეისათვის გამოყოფილია სიცოცხლის რამდენიმე ყველაზე უფრო მსხვილი დომენი, ანუ მსხვილი ჯგუფი. </a:t>
            </a:r>
          </a:p>
          <a:p>
            <a:pPr marL="0" lvl="0" indent="0">
              <a:lnSpc>
                <a:spcPct val="107000"/>
              </a:lnSpc>
              <a:buFont typeface="+mj-lt"/>
              <a:buNone/>
            </a:pP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ka-GE" sz="1800" dirty="0">
                <a:effectLst/>
                <a:latin typeface="Sylfaen" panose="010A0502050306030303" pitchFamily="18" charset="0"/>
                <a:ea typeface="Calibri" panose="020F0502020204030204" pitchFamily="34" charset="0"/>
                <a:cs typeface="Sylfaen" panose="010A0502050306030303" pitchFamily="18" charset="0"/>
              </a:rPr>
              <a:t>არქებაქტერიები და ეუბაქტერიები - მიეკუთვნებიან პროკარიოტებს, ანუ უბირთვო, მარტივ  ერთუჯრედიან ორგანიზმებს. </a:t>
            </a:r>
          </a:p>
          <a:p>
            <a:pPr marL="0" lvl="0" indent="0">
              <a:lnSpc>
                <a:spcPct val="107000"/>
              </a:lnSpc>
              <a:buFont typeface="+mj-lt"/>
              <a:buNone/>
            </a:pP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ka-GE" sz="1800" dirty="0">
                <a:effectLst/>
                <a:latin typeface="Sylfaen" panose="010A0502050306030303" pitchFamily="18" charset="0"/>
                <a:ea typeface="Calibri" panose="020F0502020204030204" pitchFamily="34" charset="0"/>
                <a:cs typeface="Sylfaen" panose="010A0502050306030303" pitchFamily="18" charset="0"/>
              </a:rPr>
              <a:t>პროტოკტისტები - ასევე პრიმიტიული, თუმცა უკვე ბირთვიანი, ანუ ეუკარიოტული ორგანიზმებია. </a:t>
            </a:r>
          </a:p>
          <a:p>
            <a:pPr marL="0" lvl="0" indent="0">
              <a:lnSpc>
                <a:spcPct val="107000"/>
              </a:lnSpc>
              <a:buFont typeface="+mj-lt"/>
              <a:buNone/>
            </a:pP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ka-GE" sz="1800" dirty="0">
                <a:effectLst/>
                <a:latin typeface="Sylfaen" panose="010A0502050306030303" pitchFamily="18" charset="0"/>
                <a:ea typeface="Calibri" panose="020F0502020204030204" pitchFamily="34" charset="0"/>
                <a:cs typeface="Sylfaen" panose="010A0502050306030303" pitchFamily="18" charset="0"/>
              </a:rPr>
              <a:t>მსხვილ ჯგუფებს წარმოქმნიან მცენარეები, ცხოველები და სოკოები.  </a:t>
            </a:r>
          </a:p>
          <a:p>
            <a:pPr marL="0" lvl="0" indent="0">
              <a:lnSpc>
                <a:spcPct val="107000"/>
              </a:lnSpc>
              <a:buFont typeface="+mj-lt"/>
              <a:buNone/>
            </a:pPr>
            <a:endParaRPr lang="ka-GE" sz="1800" dirty="0">
              <a:effectLst/>
              <a:latin typeface="Sylfaen" panose="010A0502050306030303" pitchFamily="18" charset="0"/>
              <a:ea typeface="Calibri" panose="020F0502020204030204" pitchFamily="34" charset="0"/>
              <a:cs typeface="Sylfaen" panose="010A0502050306030303" pitchFamily="18" charset="0"/>
            </a:endParaRPr>
          </a:p>
          <a:p>
            <a:pPr marL="0" lvl="0" indent="0">
              <a:lnSpc>
                <a:spcPct val="107000"/>
              </a:lnSpc>
              <a:buFont typeface="+mj-lt"/>
              <a:buNone/>
            </a:pPr>
            <a:r>
              <a:rPr lang="ka-GE" sz="1800" dirty="0">
                <a:effectLst/>
                <a:latin typeface="Sylfaen" panose="010A0502050306030303" pitchFamily="18" charset="0"/>
                <a:ea typeface="Calibri" panose="020F0502020204030204" pitchFamily="34" charset="0"/>
                <a:cs typeface="Sylfaen" panose="010A0502050306030303" pitchFamily="18" charset="0"/>
              </a:rPr>
              <a:t>ეს შედარებით თანამედროვე კლასიფიკაციაა. ორგანიზმთა სისტემატიზაციის ადრინდელი მცდელობებს კი ადგილიჰქონდა სხვადასხვა დროს და ეკუთვნოდა ისეთ ცნობილ მეცნიერებს, როგორიც იყო კარლ ლინე, ჟან ბატისტ ლამარკი, რასელ უოლესი, ჩარლზ დარვინი. </a:t>
            </a:r>
          </a:p>
          <a:p>
            <a:pPr marL="0" lvl="0" indent="0">
              <a:lnSpc>
                <a:spcPct val="107000"/>
              </a:lnSpc>
              <a:buFont typeface="+mj-lt"/>
              <a:buNone/>
            </a:pPr>
            <a:endParaRPr lang="ka-GE" sz="1800" dirty="0">
              <a:effectLst/>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ct val="30000"/>
              </a:spcBef>
              <a:spcAft>
                <a:spcPct val="0"/>
              </a:spcAft>
              <a:buClrTx/>
              <a:buSzTx/>
              <a:buFont typeface="+mj-lt"/>
              <a:buNone/>
              <a:tabLst/>
              <a:defRPr/>
            </a:pPr>
            <a:r>
              <a:rPr lang="ka-GE" sz="1800" dirty="0">
                <a:effectLst/>
                <a:latin typeface="Sylfaen" panose="010A0502050306030303" pitchFamily="18" charset="0"/>
                <a:ea typeface="Calibri" panose="020F0502020204030204" pitchFamily="34" charset="0"/>
                <a:cs typeface="Sylfaen" panose="010A0502050306030303" pitchFamily="18" charset="0"/>
              </a:rPr>
              <a:t>როგორ ფიქრობთ, რა მნიშვნელობა აქვს ცოცხალ ორგანიზმთა დაჯგუფებას? ან ძირითადად, ან რა კრიტერიუმები გამოიყენება ბიოლოგიური კლასიფიკაციის შესაქმნელად?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ct val="0"/>
              </a:spcBef>
            </a:pPr>
            <a:endParaRPr lang="en-US" altLang="en-US" dirty="0"/>
          </a:p>
          <a:p>
            <a:pPr>
              <a:spcBef>
                <a:spcPct val="0"/>
              </a:spcBef>
            </a:pPr>
            <a:endParaRPr lang="en-US" altLang="en-US" dirty="0"/>
          </a:p>
        </p:txBody>
      </p:sp>
      <p:sp>
        <p:nvSpPr>
          <p:cNvPr id="922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ka-GE" altLang="en-US">
                <a:latin typeface="Sylfaen" panose="010A0502050306030303" pitchFamily="18" charset="0"/>
              </a:rPr>
              <a:t>მასალა მომზადდა მასწავლებელთა პროფესიული განვითარების ეროვნული ცენტრის მიერ.</a:t>
            </a:r>
            <a:endParaRPr lang="en-US" altLang="en-US"/>
          </a:p>
        </p:txBody>
      </p:sp>
      <p:sp>
        <p:nvSpPr>
          <p:cNvPr id="922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0914DC8-2F3F-436B-B1C6-80576A86436C}" type="slidenum">
              <a:rPr lang="en-US" altLang="en-US"/>
              <a:pPr fontAlgn="base">
                <a:spcBef>
                  <a:spcPct val="0"/>
                </a:spcBef>
                <a:spcAft>
                  <a:spcPct val="0"/>
                </a:spcAft>
              </a:pPr>
              <a:t>3</a:t>
            </a:fld>
            <a:endParaRPr lang="en-US" altLang="en-US"/>
          </a:p>
        </p:txBody>
      </p:sp>
    </p:spTree>
    <p:extLst>
      <p:ext uri="{BB962C8B-B14F-4D97-AF65-F5344CB8AC3E}">
        <p14:creationId xmlns:p14="http://schemas.microsoft.com/office/powerpoint/2010/main" val="3382278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nSpc>
                <a:spcPct val="107000"/>
              </a:lnSpc>
              <a:buFont typeface="+mj-lt"/>
              <a:buNone/>
            </a:pPr>
            <a:r>
              <a:rPr lang="ka-GE" sz="1800" dirty="0">
                <a:effectLst/>
                <a:latin typeface="Sylfaen" panose="010A0502050306030303" pitchFamily="18" charset="0"/>
                <a:ea typeface="Calibri" panose="020F0502020204030204" pitchFamily="34" charset="0"/>
                <a:cs typeface="Sylfaen" panose="010A0502050306030303" pitchFamily="18" charset="0"/>
              </a:rPr>
              <a:t>უპირველეს ყოვლისა, ეს არის პლანეტაზე არსებული ცოცხალი სამყაროს შეცნობის სურვილი. ადამიანს ყოველთვის სურდა გარკვეულიყო სიცოცხლის კანონზომიერებში, გამოეკვლია მსგავსება და განსხვავება სხვადასხვა ორგანიზმებს შორის, აეხსნა ამის შესაბამისი მიზეზები. ბიოლოგიური კლასიფიკაცია ყველა არსებულ ორგანიზმს არქმევს სახელს და მიუჩენს თავის ადგილს, იძლევა  სხვა  ჯგუფების წარმომადგენლებთან შედარების საშუალებას. </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ka-GE" sz="1800" dirty="0">
                <a:effectLst/>
                <a:latin typeface="Sylfaen" panose="010A0502050306030303" pitchFamily="18" charset="0"/>
                <a:ea typeface="Calibri" panose="020F0502020204030204" pitchFamily="34" charset="0"/>
                <a:cs typeface="Sylfaen" panose="010A0502050306030303" pitchFamily="18" charset="0"/>
              </a:rPr>
              <a:t>ბიოლოგიური კლასიფიკაცია ერთი დიდი ბიბლიოთეკაა, სადაც საჭირო წიგნის, ანუ სახეობის/ორგანიზმის ორგანიზმის მოძებნა ძალიან ადვილია, თუ კი იცი, რა ნიშნებით არის გაერთიანებული ეს ორგანიზმი კონკრეტულ ჯგუფში.</a:t>
            </a:r>
          </a:p>
          <a:p>
            <a:pPr marL="0" lvl="0" indent="0">
              <a:lnSpc>
                <a:spcPct val="107000"/>
              </a:lnSpc>
              <a:buFont typeface="+mj-lt"/>
              <a:buNone/>
            </a:pPr>
            <a:endParaRPr lang="ka-GE" sz="1800" dirty="0">
              <a:effectLst/>
              <a:latin typeface="Sylfaen" panose="010A0502050306030303" pitchFamily="18" charset="0"/>
              <a:ea typeface="Calibri" panose="020F0502020204030204" pitchFamily="34" charset="0"/>
              <a:cs typeface="Sylfaen" panose="010A0502050306030303" pitchFamily="18" charset="0"/>
            </a:endParaRPr>
          </a:p>
          <a:p>
            <a:pPr marL="0" lvl="0" indent="0">
              <a:lnSpc>
                <a:spcPct val="107000"/>
              </a:lnSpc>
              <a:buFont typeface="+mj-lt"/>
              <a:buNone/>
            </a:pPr>
            <a:r>
              <a:rPr lang="ka-GE" sz="1800" dirty="0">
                <a:effectLst/>
                <a:latin typeface="Sylfaen" panose="010A0502050306030303" pitchFamily="18" charset="0"/>
                <a:ea typeface="Calibri" panose="020F0502020204030204" pitchFamily="34" charset="0"/>
                <a:cs typeface="Sylfaen" panose="010A0502050306030303" pitchFamily="18" charset="0"/>
              </a:rPr>
              <a:t>ბიოლოგიის დარგს, რომელიც სწავლობს კლასიფიკაციის პრინციპებს, წესებსა და მეთოდებს, ტაქსონომია ეწოდება. ტაქსონომია სწავლობს ბიომრავალფეროვნებას ორი დამოუკიდებელი მიმართულების საშუალებით: ნომენკლატურა (სახეობას ანიჭებს ლათინურ სახელწოდებას) და სისტემატიკა  (ანაწილებს სახეობებს ჯგუფებში).</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ct val="0"/>
              </a:spcBef>
            </a:pPr>
            <a:endParaRPr lang="en-US" altLang="en-US" dirty="0"/>
          </a:p>
          <a:p>
            <a:pPr>
              <a:spcBef>
                <a:spcPct val="0"/>
              </a:spcBef>
            </a:pPr>
            <a:endParaRPr lang="en-US" altLang="en-US" dirty="0"/>
          </a:p>
        </p:txBody>
      </p:sp>
      <p:sp>
        <p:nvSpPr>
          <p:cNvPr id="112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ka-GE" altLang="en-US">
                <a:latin typeface="Sylfaen" panose="010A0502050306030303" pitchFamily="18" charset="0"/>
              </a:rPr>
              <a:t>მასალა მომზადდა მასწავლებელთა პროფესიული განვითარების ეროვნული ცენტრის მიერ.</a:t>
            </a:r>
            <a:endParaRPr lang="en-US" altLang="en-US"/>
          </a:p>
        </p:txBody>
      </p:sp>
      <p:sp>
        <p:nvSpPr>
          <p:cNvPr id="112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7BA632-E828-4DA0-94C2-2A0A9DAA9EC4}" type="slidenum">
              <a:rPr lang="en-US" altLang="en-US"/>
              <a:pPr fontAlgn="base">
                <a:spcBef>
                  <a:spcPct val="0"/>
                </a:spcBef>
                <a:spcAft>
                  <a:spcPct val="0"/>
                </a:spcAft>
              </a:pPr>
              <a:t>4</a:t>
            </a:fld>
            <a:endParaRPr lang="en-US" altLang="en-US"/>
          </a:p>
        </p:txBody>
      </p:sp>
    </p:spTree>
    <p:extLst>
      <p:ext uri="{BB962C8B-B14F-4D97-AF65-F5344CB8AC3E}">
        <p14:creationId xmlns:p14="http://schemas.microsoft.com/office/powerpoint/2010/main" val="2033457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ka-GE" sz="1800" dirty="0">
                <a:effectLst/>
                <a:latin typeface="Sylfaen" panose="010A0502050306030303" pitchFamily="18" charset="0"/>
                <a:ea typeface="Calibri" panose="020F0502020204030204" pitchFamily="34" charset="0"/>
                <a:cs typeface="Sylfaen" panose="010A0502050306030303" pitchFamily="18" charset="0"/>
              </a:rPr>
              <a:t>როდესაც ვსაუბრობთ ბიომრავალფეროვნებაზე, უნდა გამოვკვეთოთ, სიცოცხლის რომელ დონეს ვგულისხმობთ. რადგან ბიომრავალფეროვნება სხვადასხვაგვარად შეიძლება გამოვლინდეს. კიდევ ერთი განმარტებით, ბიომრავალფეროვნება წარმოადგენს </a:t>
            </a:r>
            <a:r>
              <a:rPr lang="en-US" sz="1800" dirty="0" err="1">
                <a:solidFill>
                  <a:srgbClr val="000000"/>
                </a:solidFill>
                <a:effectLst/>
                <a:latin typeface="Sylfaen" panose="010A0502050306030303" pitchFamily="18" charset="0"/>
                <a:ea typeface="Times New Roman" panose="02020603050405020304" pitchFamily="18" charset="0"/>
                <a:cs typeface="Sylfaen" panose="010A0502050306030303" pitchFamily="18" charset="0"/>
              </a:rPr>
              <a:t>ბიოლოგიური</a:t>
            </a:r>
            <a:r>
              <a:rPr lang="en-US" sz="18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Sylfaen" panose="010A0502050306030303" pitchFamily="18" charset="0"/>
                <a:ea typeface="Times New Roman" panose="02020603050405020304" pitchFamily="18" charset="0"/>
                <a:cs typeface="Sylfaen" panose="010A0502050306030303" pitchFamily="18" charset="0"/>
              </a:rPr>
              <a:t>სისტემების</a:t>
            </a:r>
            <a:r>
              <a:rPr lang="en-US" sz="18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Sylfaen" panose="010A0502050306030303" pitchFamily="18" charset="0"/>
                <a:ea typeface="Times New Roman" panose="02020603050405020304" pitchFamily="18" charset="0"/>
                <a:cs typeface="Sylfaen" panose="010A0502050306030303" pitchFamily="18" charset="0"/>
              </a:rPr>
              <a:t>მაგ</a:t>
            </a:r>
            <a:r>
              <a:rPr lang="en-US" sz="18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Sylfaen" panose="010A0502050306030303" pitchFamily="18" charset="0"/>
                <a:ea typeface="Times New Roman" panose="02020603050405020304" pitchFamily="18" charset="0"/>
                <a:cs typeface="Sylfaen" panose="010A0502050306030303" pitchFamily="18" charset="0"/>
              </a:rPr>
              <a:t>ორგანიზმები</a:t>
            </a:r>
            <a:r>
              <a:rPr lang="en-US" sz="18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Sylfaen" panose="010A0502050306030303" pitchFamily="18" charset="0"/>
                <a:ea typeface="Times New Roman" panose="02020603050405020304" pitchFamily="18" charset="0"/>
                <a:cs typeface="Sylfaen" panose="010A0502050306030303" pitchFamily="18" charset="0"/>
              </a:rPr>
              <a:t>სახეობები</a:t>
            </a:r>
            <a:r>
              <a:rPr lang="en-US" sz="18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Sylfaen" panose="010A0502050306030303" pitchFamily="18" charset="0"/>
                <a:ea typeface="Times New Roman" panose="02020603050405020304" pitchFamily="18" charset="0"/>
                <a:cs typeface="Sylfaen" panose="010A0502050306030303" pitchFamily="18" charset="0"/>
              </a:rPr>
              <a:t>ეკოსისტემები</a:t>
            </a:r>
            <a:r>
              <a:rPr lang="en-US" sz="18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Sylfaen" panose="010A0502050306030303" pitchFamily="18" charset="0"/>
                <a:ea typeface="Times New Roman" panose="02020603050405020304" pitchFamily="18" charset="0"/>
                <a:cs typeface="Sylfaen" panose="010A0502050306030303" pitchFamily="18" charset="0"/>
              </a:rPr>
              <a:t>ნაირგვარობასა</a:t>
            </a:r>
            <a:r>
              <a:rPr lang="en-US" sz="1800" dirty="0">
                <a:solidFill>
                  <a:srgbClr val="000000"/>
                </a:solidFill>
                <a:effectLst/>
                <a:latin typeface="Sylfaen" panose="010A0502050306030303" pitchFamily="18" charset="0"/>
                <a:ea typeface="Times New Roman" panose="02020603050405020304" pitchFamily="18" charset="0"/>
                <a:cs typeface="Sylfaen" panose="010A0502050306030303" pitchFamily="18" charset="0"/>
              </a:rPr>
              <a:t> </a:t>
            </a:r>
            <a:r>
              <a:rPr lang="en-US" sz="1800" dirty="0" err="1">
                <a:solidFill>
                  <a:srgbClr val="000000"/>
                </a:solidFill>
                <a:effectLst/>
                <a:latin typeface="Sylfaen" panose="010A0502050306030303" pitchFamily="18" charset="0"/>
                <a:ea typeface="Times New Roman" panose="02020603050405020304" pitchFamily="18" charset="0"/>
                <a:cs typeface="Sylfaen" panose="010A0502050306030303" pitchFamily="18" charset="0"/>
              </a:rPr>
              <a:t>და</a:t>
            </a:r>
            <a:r>
              <a:rPr lang="en-US" sz="1800" dirty="0">
                <a:solidFill>
                  <a:srgbClr val="000000"/>
                </a:solidFill>
                <a:effectLst/>
                <a:latin typeface="Sylfaen" panose="010A0502050306030303" pitchFamily="18" charset="0"/>
                <a:ea typeface="Times New Roman" panose="02020603050405020304" pitchFamily="18" charset="0"/>
                <a:cs typeface="Sylfaen" panose="010A0502050306030303" pitchFamily="18" charset="0"/>
              </a:rPr>
              <a:t> </a:t>
            </a:r>
            <a:r>
              <a:rPr lang="en-US" sz="1800" dirty="0" err="1">
                <a:solidFill>
                  <a:srgbClr val="000000"/>
                </a:solidFill>
                <a:effectLst/>
                <a:latin typeface="Sylfaen" panose="010A0502050306030303" pitchFamily="18" charset="0"/>
                <a:ea typeface="Times New Roman" panose="02020603050405020304" pitchFamily="18" charset="0"/>
                <a:cs typeface="Sylfaen" panose="010A0502050306030303" pitchFamily="18" charset="0"/>
              </a:rPr>
              <a:t>ერთიანობას</a:t>
            </a:r>
            <a:r>
              <a:rPr lang="ka-GE" sz="1800" dirty="0">
                <a:solidFill>
                  <a:srgbClr val="000000"/>
                </a:solidFill>
                <a:effectLst/>
                <a:latin typeface="Sylfaen" panose="010A0502050306030303" pitchFamily="18" charset="0"/>
                <a:ea typeface="Times New Roman" panose="02020603050405020304" pitchFamily="18" charset="0"/>
                <a:cs typeface="Sylfaen" panose="010A0502050306030303" pitchFamily="18" charset="0"/>
              </a:rPr>
              <a:t> დედამიწაზე</a:t>
            </a:r>
            <a:r>
              <a:rPr lang="en-US" sz="1800" dirty="0">
                <a:solidFill>
                  <a:srgbClr val="000000"/>
                </a:solidFill>
                <a:effectLst/>
                <a:latin typeface="Sylfaen" panose="010A0502050306030303" pitchFamily="18" charset="0"/>
                <a:ea typeface="Times New Roman" panose="02020603050405020304" pitchFamily="18" charset="0"/>
                <a:cs typeface="Sylfaen" panose="010A0502050306030303" pitchFamily="18" charset="0"/>
              </a:rPr>
              <a:t>.</a:t>
            </a:r>
            <a:r>
              <a:rPr lang="en-US" sz="18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ka-GE" sz="18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შესაბამისად, </a:t>
            </a:r>
            <a:r>
              <a:rPr lang="ka-GE" sz="1800" dirty="0">
                <a:effectLst/>
                <a:latin typeface="Sylfaen" panose="010A0502050306030303" pitchFamily="18" charset="0"/>
                <a:ea typeface="Calibri" panose="020F0502020204030204" pitchFamily="34" charset="0"/>
                <a:cs typeface="Sylfaen" panose="010A0502050306030303" pitchFamily="18" charset="0"/>
              </a:rPr>
              <a:t>განარჩევენ გენეტიკურ, სახეობრივ და ეკოსისტემების ბიომრავალფეროვნებას</a:t>
            </a:r>
            <a:r>
              <a:rPr lang="en-GB" sz="1800" dirty="0">
                <a:effectLst/>
                <a:latin typeface="Sylfaen" panose="010A0502050306030303" pitchFamily="18" charset="0"/>
                <a:ea typeface="Calibri" panose="020F0502020204030204" pitchFamily="34" charset="0"/>
                <a:cs typeface="Sylfaen" panose="010A0502050306030303" pitchFamily="18" charset="0"/>
              </a:rPr>
              <a:t>, </a:t>
            </a:r>
            <a:endParaRPr lang="en-US" altLang="en-US" dirty="0"/>
          </a:p>
        </p:txBody>
      </p:sp>
      <p:sp>
        <p:nvSpPr>
          <p:cNvPr id="133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ka-GE" altLang="en-US">
                <a:latin typeface="Sylfaen" panose="010A0502050306030303" pitchFamily="18" charset="0"/>
              </a:rPr>
              <a:t>მასალა მომზადდა მასწავლებელთა პროფესიული განვითარების ეროვნული ცენტრის მიერ.</a:t>
            </a:r>
            <a:endParaRPr lang="en-US" altLang="en-US"/>
          </a:p>
        </p:txBody>
      </p:sp>
      <p:sp>
        <p:nvSpPr>
          <p:cNvPr id="133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B80E1B-065D-4F63-98CC-AA224F133D05}" type="slidenum">
              <a:rPr lang="en-US" altLang="en-US"/>
              <a:pPr fontAlgn="base">
                <a:spcBef>
                  <a:spcPct val="0"/>
                </a:spcBef>
                <a:spcAft>
                  <a:spcPct val="0"/>
                </a:spcAft>
              </a:pPr>
              <a:t>5</a:t>
            </a:fld>
            <a:endParaRPr lang="en-US" altLang="en-US"/>
          </a:p>
        </p:txBody>
      </p:sp>
    </p:spTree>
    <p:extLst>
      <p:ext uri="{BB962C8B-B14F-4D97-AF65-F5344CB8AC3E}">
        <p14:creationId xmlns:p14="http://schemas.microsoft.com/office/powerpoint/2010/main" val="1520108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ka-GE" sz="1800" dirty="0">
                <a:effectLst/>
                <a:latin typeface="Sylfaen" panose="010A0502050306030303" pitchFamily="18" charset="0"/>
                <a:ea typeface="Calibri" panose="020F0502020204030204" pitchFamily="34" charset="0"/>
                <a:cs typeface="Sylfaen" panose="010A0502050306030303" pitchFamily="18" charset="0"/>
              </a:rPr>
              <a:t>გენეტიკური ბიომრავალფეროვნება გულისხმობს, რომ ორგანიზმთა მცირე, ერთგვაროვან ჯგუფშიც კი </a:t>
            </a:r>
            <a:r>
              <a:rPr lang="ka-GE" sz="18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თითოეულ ინდივიდს გააჩნია საკუთარი გენეტიკური, ანუ მემკვიდრული ინფორმაცია, რომელიც სპეციფიკურია მხოლოდ მისთვის და რომელიც განსაზღვრავს მის სპეციფიურ, ინდივიდუალურ ნიშან-თვისებებს. ამიტომ ახლო მონათესავე, მაგალითად ერთი სახეობის ან პოპულაციის წარმომადგენლებიც კი განსხვავდებიან ერთმანეთისგან და სახეობის შიგნით უკვე ქმნიან ბიომრავალფეროვნებას გენეტიკურ დონეზე. </a:t>
            </a:r>
          </a:p>
          <a:p>
            <a:pPr marL="0" marR="0" lvl="0" indent="0" algn="l" defTabSz="914400" rtl="0" eaLnBrk="1" fontAlgn="base" latinLnBrk="0" hangingPunct="1">
              <a:lnSpc>
                <a:spcPct val="100000"/>
              </a:lnSpc>
              <a:spcBef>
                <a:spcPct val="0"/>
              </a:spcBef>
              <a:spcAft>
                <a:spcPct val="0"/>
              </a:spcAft>
              <a:buClrTx/>
              <a:buSzTx/>
              <a:buFontTx/>
              <a:buNone/>
              <a:tabLst/>
              <a:defRPr/>
            </a:pPr>
            <a:endParaRPr lang="ka-GE" sz="18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ka-GE" sz="18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ორგანიზმთა სხვადასხვა ჯგუფი გენეტიკური მრავალფეროვნების მიხედვით განსხვავებულია. მაგალითად, ჩანთოსნების ცნობილი წარმომადგენლები - კენგურუები, ძალიან ემსგავსებიან ერთმანეთს გენეტიკურად, ხოლო ასევე ჩანთოსანი კვერნების სხვადასხვა სახეობა მნიშვნელოვნად განსხვავებული გენეტიკური ინფორმაციით ხასიათდება. </a:t>
            </a:r>
            <a:endParaRPr lang="ka-G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ka-G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ka-GE" sz="18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ცხადია, რომ ბიომრავალფეროვნება გენების დონეზე წარმოადგენს საფუძველს ყველა სხვა დონისთვის. ამავე დროს, ის ყველაზე უფრო რთულად დაკვირვებადი და გასაანალიზებელია, ვინაიდან მას მემკვიდრული ინფორმაციის მოლეკულური ბუნება განსაზღვრავს.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ct val="0"/>
              </a:spcBef>
            </a:pPr>
            <a:endParaRPr lang="en-US" altLang="en-US" dirty="0"/>
          </a:p>
          <a:p>
            <a:pPr>
              <a:spcBef>
                <a:spcPct val="0"/>
              </a:spcBef>
            </a:pPr>
            <a:endParaRPr lang="en-US" altLang="en-US" dirty="0"/>
          </a:p>
        </p:txBody>
      </p:sp>
      <p:sp>
        <p:nvSpPr>
          <p:cNvPr id="1536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ka-GE" altLang="en-US">
                <a:latin typeface="Sylfaen" panose="010A0502050306030303" pitchFamily="18" charset="0"/>
              </a:rPr>
              <a:t>მასალა მომზადდა მასწავლებელთა პროფესიული განვითარების ეროვნული ცენტრის მიერ.</a:t>
            </a:r>
            <a:endParaRPr lang="en-US" altLang="en-US"/>
          </a:p>
        </p:txBody>
      </p:sp>
      <p:sp>
        <p:nvSpPr>
          <p:cNvPr id="1536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3F5CB3D-8C2D-4494-9545-377AB953472B}" type="slidenum">
              <a:rPr lang="en-US" altLang="en-US"/>
              <a:pPr fontAlgn="base">
                <a:spcBef>
                  <a:spcPct val="0"/>
                </a:spcBef>
                <a:spcAft>
                  <a:spcPct val="0"/>
                </a:spcAft>
              </a:pPr>
              <a:t>6</a:t>
            </a:fld>
            <a:endParaRPr lang="en-US" altLang="en-US"/>
          </a:p>
        </p:txBody>
      </p:sp>
    </p:spTree>
    <p:extLst>
      <p:ext uri="{BB962C8B-B14F-4D97-AF65-F5344CB8AC3E}">
        <p14:creationId xmlns:p14="http://schemas.microsoft.com/office/powerpoint/2010/main" val="2728633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ka-GE" sz="1800" dirty="0">
                <a:effectLst/>
                <a:latin typeface="Sylfaen" panose="010A0502050306030303" pitchFamily="18" charset="0"/>
                <a:ea typeface="Calibri" panose="020F0502020204030204" pitchFamily="34" charset="0"/>
                <a:cs typeface="Sylfaen" panose="010A0502050306030303" pitchFamily="18" charset="0"/>
              </a:rPr>
              <a:t>კონკრეტულ ეკოსისტემაში  </a:t>
            </a:r>
            <a:r>
              <a:rPr lang="ka-GE" sz="18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გეოგრაფიული მდებარეობიდან და ვერტიკალური ზონალურობის პრინციპიდან გამომდინარე, ცხოვრობენ სხვადასხვა სახეობების წარმომადგენლები და ქმნიან სახეობრივ მრავალფეროვნებას. ცხადია, რომ ტროპიკულ ტყეებისა და მარჯნის რიფების ეკოსისტემები გაცილებით მდიდარი იქნება ბიომრავალფეროვნებით, ვიდრე უდაბნოები. ხოლო ალპურ სარტყელში ბიომრავალფეროვნება ვერ იქნება ისე უხვი, როგორ მაგალითად, ფართოფოთლოვანი ტყეების ზონაში.</a:t>
            </a:r>
            <a:endParaRPr lang="en-US" altLang="en-US" dirty="0"/>
          </a:p>
        </p:txBody>
      </p:sp>
      <p:sp>
        <p:nvSpPr>
          <p:cNvPr id="1741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ka-GE" altLang="en-US">
                <a:latin typeface="Sylfaen" panose="010A0502050306030303" pitchFamily="18" charset="0"/>
              </a:rPr>
              <a:t>მასალა მომზადდა მასწავლებელთა პროფესიული განვითარების ეროვნული ცენტრის მიერ.</a:t>
            </a:r>
            <a:endParaRPr lang="en-US" altLang="en-US"/>
          </a:p>
        </p:txBody>
      </p:sp>
      <p:sp>
        <p:nvSpPr>
          <p:cNvPr id="174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AE68FCB-1D57-493A-B7AE-AB2E96A41546}" type="slidenum">
              <a:rPr lang="en-US" altLang="en-US"/>
              <a:pPr fontAlgn="base">
                <a:spcBef>
                  <a:spcPct val="0"/>
                </a:spcBef>
                <a:spcAft>
                  <a:spcPct val="0"/>
                </a:spcAft>
              </a:pPr>
              <a:t>7</a:t>
            </a:fld>
            <a:endParaRPr lang="en-US" altLang="en-US"/>
          </a:p>
        </p:txBody>
      </p:sp>
    </p:spTree>
    <p:extLst>
      <p:ext uri="{BB962C8B-B14F-4D97-AF65-F5344CB8AC3E}">
        <p14:creationId xmlns:p14="http://schemas.microsoft.com/office/powerpoint/2010/main" val="1656097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ka-GE" sz="1800" dirty="0">
                <a:effectLst/>
                <a:latin typeface="Sylfaen" panose="010A0502050306030303" pitchFamily="18" charset="0"/>
                <a:ea typeface="Calibri" panose="020F0502020204030204" pitchFamily="34" charset="0"/>
                <a:cs typeface="Sylfaen" panose="010A0502050306030303" pitchFamily="18" charset="0"/>
              </a:rPr>
              <a:t>ბიომრავალფეროვნების ყველაზე მსხვილი დონეა ეკოსისტემური დონე. ამ დონეს ქმნის მრავლობითი </a:t>
            </a:r>
            <a:r>
              <a:rPr lang="ka-GE" sz="18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ეკოსისტემები დედამიწაზე. ისინი წარმოქმნიან სრულიად განსხვავებულ ლანდშაფტებსა და ბიომებს.</a:t>
            </a:r>
            <a:endParaRPr lang="en-US" altLang="en-US" dirty="0"/>
          </a:p>
        </p:txBody>
      </p:sp>
      <p:sp>
        <p:nvSpPr>
          <p:cNvPr id="1946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ka-GE" altLang="en-US">
                <a:latin typeface="Sylfaen" panose="010A0502050306030303" pitchFamily="18" charset="0"/>
              </a:rPr>
              <a:t>მასალა მომზადდა მასწავლებელთა პროფესიული განვითარების ეროვნული ცენტრის მიერ.</a:t>
            </a:r>
            <a:endParaRPr lang="en-US" altLang="en-US"/>
          </a:p>
        </p:txBody>
      </p:sp>
      <p:sp>
        <p:nvSpPr>
          <p:cNvPr id="194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A9FF38-9700-4687-A820-9B89F1CE0C12}" type="slidenum">
              <a:rPr lang="en-US" altLang="en-US"/>
              <a:pPr fontAlgn="base">
                <a:spcBef>
                  <a:spcPct val="0"/>
                </a:spcBef>
                <a:spcAft>
                  <a:spcPct val="0"/>
                </a:spcAft>
              </a:pPr>
              <a:t>8</a:t>
            </a:fld>
            <a:endParaRPr lang="en-US" altLang="en-US"/>
          </a:p>
        </p:txBody>
      </p:sp>
    </p:spTree>
    <p:extLst>
      <p:ext uri="{BB962C8B-B14F-4D97-AF65-F5344CB8AC3E}">
        <p14:creationId xmlns:p14="http://schemas.microsoft.com/office/powerpoint/2010/main" val="1573610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ka-GE" sz="18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ბიომრავალფეროვნების აფასებენ ე.წ ბიომრავალფეროვნების ინდექსით.  მის გამოსაანგარიშებლად სხვადასხვა ფორმულას იყენებენ, თუმცა ძირითადი იდეაა, რომ ბიომრავალფეროვნების ხარისხის შესაფასებლად განსაზღვრულ ტერიტორიაზე მცხოვრებ ცოცხალ ორგანიზმთა/სახეობათა რაოდენობას ყოფენ ამ ტერიტორიის ფართობზე, ან ფართობის ერთეულზე.</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ct val="0"/>
              </a:spcBef>
            </a:pPr>
            <a:endParaRPr lang="en-US" altLang="en-US" dirty="0"/>
          </a:p>
        </p:txBody>
      </p:sp>
      <p:sp>
        <p:nvSpPr>
          <p:cNvPr id="215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ka-GE" altLang="en-US">
                <a:latin typeface="Sylfaen" panose="010A0502050306030303" pitchFamily="18" charset="0"/>
              </a:rPr>
              <a:t>მასალა მომზადდა მასწავლებელთა პროფესიული განვითარების ეროვნული ცენტრის მიერ.</a:t>
            </a:r>
            <a:endParaRPr lang="en-US" altLang="en-US"/>
          </a:p>
        </p:txBody>
      </p:sp>
      <p:sp>
        <p:nvSpPr>
          <p:cNvPr id="215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96D3425-BEF5-4D8F-B487-2E07C81E245C}" type="slidenum">
              <a:rPr lang="en-US" altLang="en-US"/>
              <a:pPr fontAlgn="base">
                <a:spcBef>
                  <a:spcPct val="0"/>
                </a:spcBef>
                <a:spcAft>
                  <a:spcPct val="0"/>
                </a:spcAft>
              </a:pPr>
              <a:t>9</a:t>
            </a:fld>
            <a:endParaRPr lang="en-US" altLang="en-US"/>
          </a:p>
        </p:txBody>
      </p:sp>
    </p:spTree>
    <p:extLst>
      <p:ext uri="{BB962C8B-B14F-4D97-AF65-F5344CB8AC3E}">
        <p14:creationId xmlns:p14="http://schemas.microsoft.com/office/powerpoint/2010/main" val="407040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ka-GE" smtClean="0"/>
              <a:t>მასალა მომზადდა მასწავლებელთა პროფესიული განვითარების ეროვნული ცენტრის მიერ.</a:t>
            </a:r>
            <a:endParaRPr lang="en-US"/>
          </a:p>
        </p:txBody>
      </p:sp>
      <p:sp>
        <p:nvSpPr>
          <p:cNvPr id="6" name="Slide Number Placeholder 5"/>
          <p:cNvSpPr>
            <a:spLocks noGrp="1"/>
          </p:cNvSpPr>
          <p:nvPr>
            <p:ph type="sldNum" sz="quarter" idx="12"/>
          </p:nvPr>
        </p:nvSpPr>
        <p:spPr/>
        <p:txBody>
          <a:bodyPr/>
          <a:lstStyle/>
          <a:p>
            <a:pPr>
              <a:defRPr/>
            </a:pPr>
            <a:fld id="{07EB5E83-4861-4185-8BF2-15B4FE454B6D}" type="slidenum">
              <a:rPr lang="en-US" smtClean="0"/>
              <a:pPr>
                <a:defRPr/>
              </a:pPr>
              <a:t>‹#›</a:t>
            </a:fld>
            <a:endParaRPr lang="en-US"/>
          </a:p>
        </p:txBody>
      </p:sp>
    </p:spTree>
    <p:extLst>
      <p:ext uri="{BB962C8B-B14F-4D97-AF65-F5344CB8AC3E}">
        <p14:creationId xmlns:p14="http://schemas.microsoft.com/office/powerpoint/2010/main" val="146048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ka-GE" smtClean="0"/>
              <a:t>მასალა მომზადდა მასწავლებელთა პროფესიული განვითარების ეროვნული ცენტრის მიერ.</a:t>
            </a:r>
            <a:endParaRPr lang="en-US"/>
          </a:p>
        </p:txBody>
      </p:sp>
      <p:sp>
        <p:nvSpPr>
          <p:cNvPr id="6" name="Slide Number Placeholder 5"/>
          <p:cNvSpPr>
            <a:spLocks noGrp="1"/>
          </p:cNvSpPr>
          <p:nvPr>
            <p:ph type="sldNum" sz="quarter" idx="12"/>
          </p:nvPr>
        </p:nvSpPr>
        <p:spPr/>
        <p:txBody>
          <a:bodyPr/>
          <a:lstStyle/>
          <a:p>
            <a:pPr>
              <a:defRPr/>
            </a:pPr>
            <a:fld id="{9FFE8D70-5372-460B-986E-79EE3B0544B8}" type="slidenum">
              <a:rPr lang="en-US" smtClean="0"/>
              <a:pPr>
                <a:defRPr/>
              </a:pPr>
              <a:t>‹#›</a:t>
            </a:fld>
            <a:endParaRPr lang="en-US"/>
          </a:p>
        </p:txBody>
      </p:sp>
    </p:spTree>
    <p:extLst>
      <p:ext uri="{BB962C8B-B14F-4D97-AF65-F5344CB8AC3E}">
        <p14:creationId xmlns:p14="http://schemas.microsoft.com/office/powerpoint/2010/main" val="339702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ka-GE" smtClean="0"/>
              <a:t>მასალა მომზადდა მასწავლებელთა პროფესიული განვითარების ეროვნული ცენტრის მიერ.</a:t>
            </a:r>
            <a:endParaRPr lang="en-US"/>
          </a:p>
        </p:txBody>
      </p:sp>
      <p:sp>
        <p:nvSpPr>
          <p:cNvPr id="6" name="Slide Number Placeholder 5"/>
          <p:cNvSpPr>
            <a:spLocks noGrp="1"/>
          </p:cNvSpPr>
          <p:nvPr>
            <p:ph type="sldNum" sz="quarter" idx="12"/>
          </p:nvPr>
        </p:nvSpPr>
        <p:spPr/>
        <p:txBody>
          <a:bodyPr/>
          <a:lstStyle/>
          <a:p>
            <a:pPr>
              <a:defRPr/>
            </a:pPr>
            <a:fld id="{0FF4BDB3-26CF-455A-B3A8-38252B3935E5}" type="slidenum">
              <a:rPr lang="en-US" smtClean="0"/>
              <a:pPr>
                <a:defRPr/>
              </a:pPr>
              <a:t>‹#›</a:t>
            </a:fld>
            <a:endParaRPr lang="en-US"/>
          </a:p>
        </p:txBody>
      </p:sp>
    </p:spTree>
    <p:extLst>
      <p:ext uri="{BB962C8B-B14F-4D97-AF65-F5344CB8AC3E}">
        <p14:creationId xmlns:p14="http://schemas.microsoft.com/office/powerpoint/2010/main" val="2831698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ka-GE" smtClean="0"/>
              <a:t>მასალა მომზადდა მასწავლებელთა პროფესიული განვითარების ეროვნული ცენტრის მიერ.</a:t>
            </a:r>
            <a:endParaRPr lang="en-US"/>
          </a:p>
        </p:txBody>
      </p:sp>
      <p:sp>
        <p:nvSpPr>
          <p:cNvPr id="6" name="Slide Number Placeholder 5"/>
          <p:cNvSpPr>
            <a:spLocks noGrp="1"/>
          </p:cNvSpPr>
          <p:nvPr>
            <p:ph type="sldNum" sz="quarter" idx="12"/>
          </p:nvPr>
        </p:nvSpPr>
        <p:spPr/>
        <p:txBody>
          <a:bodyPr/>
          <a:lstStyle/>
          <a:p>
            <a:pPr>
              <a:defRPr/>
            </a:pPr>
            <a:fld id="{E4539A9B-6BE1-4410-B0F2-8D5DC696F8A5}" type="slidenum">
              <a:rPr lang="en-US" smtClean="0"/>
              <a:pPr>
                <a:defRPr/>
              </a:pPr>
              <a:t>‹#›</a:t>
            </a:fld>
            <a:endParaRPr lang="en-US"/>
          </a:p>
        </p:txBody>
      </p:sp>
    </p:spTree>
    <p:extLst>
      <p:ext uri="{BB962C8B-B14F-4D97-AF65-F5344CB8AC3E}">
        <p14:creationId xmlns:p14="http://schemas.microsoft.com/office/powerpoint/2010/main" val="46072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ka-GE" smtClean="0"/>
              <a:t>მასალა მომზადდა მასწავლებელთა პროფესიული განვითარების ეროვნული ცენტრის მიერ.</a:t>
            </a:r>
            <a:endParaRPr lang="en-US"/>
          </a:p>
        </p:txBody>
      </p:sp>
      <p:sp>
        <p:nvSpPr>
          <p:cNvPr id="6" name="Slide Number Placeholder 5"/>
          <p:cNvSpPr>
            <a:spLocks noGrp="1"/>
          </p:cNvSpPr>
          <p:nvPr>
            <p:ph type="sldNum" sz="quarter" idx="12"/>
          </p:nvPr>
        </p:nvSpPr>
        <p:spPr/>
        <p:txBody>
          <a:bodyPr/>
          <a:lstStyle/>
          <a:p>
            <a:pPr>
              <a:defRPr/>
            </a:pPr>
            <a:fld id="{B7C911F7-B32A-4198-8807-17E922E7B89A}" type="slidenum">
              <a:rPr lang="en-US" smtClean="0"/>
              <a:pPr>
                <a:defRPr/>
              </a:pPr>
              <a:t>‹#›</a:t>
            </a:fld>
            <a:endParaRPr lang="en-US"/>
          </a:p>
        </p:txBody>
      </p:sp>
    </p:spTree>
    <p:extLst>
      <p:ext uri="{BB962C8B-B14F-4D97-AF65-F5344CB8AC3E}">
        <p14:creationId xmlns:p14="http://schemas.microsoft.com/office/powerpoint/2010/main" val="287193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ka-GE" smtClean="0"/>
              <a:t>მასალა მომზადდა მასწავლებელთა პროფესიული განვითარების ეროვნული ცენტრის მიერ.</a:t>
            </a:r>
            <a:endParaRPr lang="en-US"/>
          </a:p>
        </p:txBody>
      </p:sp>
      <p:sp>
        <p:nvSpPr>
          <p:cNvPr id="7" name="Slide Number Placeholder 6"/>
          <p:cNvSpPr>
            <a:spLocks noGrp="1"/>
          </p:cNvSpPr>
          <p:nvPr>
            <p:ph type="sldNum" sz="quarter" idx="12"/>
          </p:nvPr>
        </p:nvSpPr>
        <p:spPr/>
        <p:txBody>
          <a:bodyPr/>
          <a:lstStyle/>
          <a:p>
            <a:pPr>
              <a:defRPr/>
            </a:pPr>
            <a:fld id="{0E454E0B-7602-4C1B-AA8C-7C5135A6E0FF}" type="slidenum">
              <a:rPr lang="en-US" smtClean="0"/>
              <a:pPr>
                <a:defRPr/>
              </a:pPr>
              <a:t>‹#›</a:t>
            </a:fld>
            <a:endParaRPr lang="en-US"/>
          </a:p>
        </p:txBody>
      </p:sp>
    </p:spTree>
    <p:extLst>
      <p:ext uri="{BB962C8B-B14F-4D97-AF65-F5344CB8AC3E}">
        <p14:creationId xmlns:p14="http://schemas.microsoft.com/office/powerpoint/2010/main" val="152621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ka-GE" smtClean="0"/>
              <a:t>მასალა მომზადდა მასწავლებელთა პროფესიული განვითარების ეროვნული ცენტრის მიერ.</a:t>
            </a:r>
            <a:endParaRPr lang="en-US"/>
          </a:p>
        </p:txBody>
      </p:sp>
      <p:sp>
        <p:nvSpPr>
          <p:cNvPr id="9" name="Slide Number Placeholder 8"/>
          <p:cNvSpPr>
            <a:spLocks noGrp="1"/>
          </p:cNvSpPr>
          <p:nvPr>
            <p:ph type="sldNum" sz="quarter" idx="12"/>
          </p:nvPr>
        </p:nvSpPr>
        <p:spPr/>
        <p:txBody>
          <a:bodyPr/>
          <a:lstStyle/>
          <a:p>
            <a:pPr>
              <a:defRPr/>
            </a:pPr>
            <a:fld id="{C7D13050-1687-4DC9-B6B3-90A2229F3F66}" type="slidenum">
              <a:rPr lang="en-US" smtClean="0"/>
              <a:pPr>
                <a:defRPr/>
              </a:pPr>
              <a:t>‹#›</a:t>
            </a:fld>
            <a:endParaRPr lang="en-US"/>
          </a:p>
        </p:txBody>
      </p:sp>
    </p:spTree>
    <p:extLst>
      <p:ext uri="{BB962C8B-B14F-4D97-AF65-F5344CB8AC3E}">
        <p14:creationId xmlns:p14="http://schemas.microsoft.com/office/powerpoint/2010/main" val="216935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ka-GE" smtClean="0"/>
              <a:t>მასალა მომზადდა მასწავლებელთა პროფესიული განვითარების ეროვნული ცენტრის მიერ.</a:t>
            </a:r>
            <a:endParaRPr lang="en-US"/>
          </a:p>
        </p:txBody>
      </p:sp>
      <p:sp>
        <p:nvSpPr>
          <p:cNvPr id="5" name="Slide Number Placeholder 4"/>
          <p:cNvSpPr>
            <a:spLocks noGrp="1"/>
          </p:cNvSpPr>
          <p:nvPr>
            <p:ph type="sldNum" sz="quarter" idx="12"/>
          </p:nvPr>
        </p:nvSpPr>
        <p:spPr/>
        <p:txBody>
          <a:bodyPr/>
          <a:lstStyle/>
          <a:p>
            <a:pPr>
              <a:defRPr/>
            </a:pPr>
            <a:fld id="{8B0AA302-E309-4F56-91D9-3D2C81AA2C1E}" type="slidenum">
              <a:rPr lang="en-US" smtClean="0"/>
              <a:pPr>
                <a:defRPr/>
              </a:pPr>
              <a:t>‹#›</a:t>
            </a:fld>
            <a:endParaRPr lang="en-US"/>
          </a:p>
        </p:txBody>
      </p:sp>
    </p:spTree>
    <p:extLst>
      <p:ext uri="{BB962C8B-B14F-4D97-AF65-F5344CB8AC3E}">
        <p14:creationId xmlns:p14="http://schemas.microsoft.com/office/powerpoint/2010/main" val="415504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ka-GE" smtClean="0"/>
              <a:t>მასალა მომზადდა მასწავლებელთა პროფესიული განვითარების ეროვნული ცენტრის მიერ.</a:t>
            </a:r>
            <a:endParaRPr lang="en-US"/>
          </a:p>
        </p:txBody>
      </p:sp>
      <p:sp>
        <p:nvSpPr>
          <p:cNvPr id="4" name="Slide Number Placeholder 3"/>
          <p:cNvSpPr>
            <a:spLocks noGrp="1"/>
          </p:cNvSpPr>
          <p:nvPr>
            <p:ph type="sldNum" sz="quarter" idx="12"/>
          </p:nvPr>
        </p:nvSpPr>
        <p:spPr/>
        <p:txBody>
          <a:bodyPr/>
          <a:lstStyle/>
          <a:p>
            <a:pPr>
              <a:defRPr/>
            </a:pPr>
            <a:fld id="{F06E9BE9-D2A4-4ABC-9171-0869B3DADF04}" type="slidenum">
              <a:rPr lang="en-US" smtClean="0"/>
              <a:pPr>
                <a:defRPr/>
              </a:pPr>
              <a:t>‹#›</a:t>
            </a:fld>
            <a:endParaRPr lang="en-US"/>
          </a:p>
        </p:txBody>
      </p:sp>
    </p:spTree>
    <p:extLst>
      <p:ext uri="{BB962C8B-B14F-4D97-AF65-F5344CB8AC3E}">
        <p14:creationId xmlns:p14="http://schemas.microsoft.com/office/powerpoint/2010/main" val="1335917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ka-GE" smtClean="0"/>
              <a:t>მასალა მომზადდა მასწავლებელთა პროფესიული განვითარების ეროვნული ცენტრის მიერ.</a:t>
            </a:r>
            <a:endParaRPr lang="en-US"/>
          </a:p>
        </p:txBody>
      </p:sp>
      <p:sp>
        <p:nvSpPr>
          <p:cNvPr id="7" name="Slide Number Placeholder 6"/>
          <p:cNvSpPr>
            <a:spLocks noGrp="1"/>
          </p:cNvSpPr>
          <p:nvPr>
            <p:ph type="sldNum" sz="quarter" idx="12"/>
          </p:nvPr>
        </p:nvSpPr>
        <p:spPr/>
        <p:txBody>
          <a:bodyPr/>
          <a:lstStyle/>
          <a:p>
            <a:pPr>
              <a:defRPr/>
            </a:pPr>
            <a:fld id="{0D337B5B-5D82-4071-B672-DB0C406347CF}" type="slidenum">
              <a:rPr lang="en-US" smtClean="0"/>
              <a:pPr>
                <a:defRPr/>
              </a:pPr>
              <a:t>‹#›</a:t>
            </a:fld>
            <a:endParaRPr lang="en-US"/>
          </a:p>
        </p:txBody>
      </p:sp>
    </p:spTree>
    <p:extLst>
      <p:ext uri="{BB962C8B-B14F-4D97-AF65-F5344CB8AC3E}">
        <p14:creationId xmlns:p14="http://schemas.microsoft.com/office/powerpoint/2010/main" val="423392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ka-GE" smtClean="0"/>
              <a:t>მასალა მომზადდა მასწავლებელთა პროფესიული განვითარების ეროვნული ცენტრის მიერ.</a:t>
            </a:r>
            <a:endParaRPr lang="en-US"/>
          </a:p>
        </p:txBody>
      </p:sp>
      <p:sp>
        <p:nvSpPr>
          <p:cNvPr id="7" name="Slide Number Placeholder 6"/>
          <p:cNvSpPr>
            <a:spLocks noGrp="1"/>
          </p:cNvSpPr>
          <p:nvPr>
            <p:ph type="sldNum" sz="quarter" idx="12"/>
          </p:nvPr>
        </p:nvSpPr>
        <p:spPr/>
        <p:txBody>
          <a:bodyPr/>
          <a:lstStyle/>
          <a:p>
            <a:pPr>
              <a:defRPr/>
            </a:pPr>
            <a:fld id="{C091E705-54B1-409F-92E7-2AF39B2008DF}" type="slidenum">
              <a:rPr lang="en-US" smtClean="0"/>
              <a:pPr>
                <a:defRPr/>
              </a:pPr>
              <a:t>‹#›</a:t>
            </a:fld>
            <a:endParaRPr lang="en-US"/>
          </a:p>
        </p:txBody>
      </p:sp>
    </p:spTree>
    <p:extLst>
      <p:ext uri="{BB962C8B-B14F-4D97-AF65-F5344CB8AC3E}">
        <p14:creationId xmlns:p14="http://schemas.microsoft.com/office/powerpoint/2010/main" val="295231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ka-GE" smtClean="0"/>
              <a:t>მასალა მომზადდა მასწავლებელთა პროფესიული განვითარების ეროვნული ცენტრის მიერ.</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9FE1BFD-F238-439C-AA79-5AA87B8EAC54}" type="slidenum">
              <a:rPr lang="en-US" smtClean="0"/>
              <a:pPr>
                <a:defRPr/>
              </a:pPr>
              <a:t>‹#›</a:t>
            </a:fld>
            <a:endParaRPr lang="en-US"/>
          </a:p>
        </p:txBody>
      </p:sp>
    </p:spTree>
    <p:extLst>
      <p:ext uri="{BB962C8B-B14F-4D97-AF65-F5344CB8AC3E}">
        <p14:creationId xmlns:p14="http://schemas.microsoft.com/office/powerpoint/2010/main" val="1738116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forestry.ge/ge/kviris-tema/25393-kavkasia-msophlio-biomravalpherovnebis-cxeli-tsertili"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D96E1C0-F485-4F07-A7B1-F12970A4E9A5}" type="slidenum">
              <a:rPr lang="en-US"/>
              <a:pPr>
                <a:defRPr/>
              </a:pPr>
              <a:t>1</a:t>
            </a:fld>
            <a:endParaRPr lang="en-US"/>
          </a:p>
        </p:txBody>
      </p:sp>
      <p:sp>
        <p:nvSpPr>
          <p:cNvPr id="4102" name="TextBox 11"/>
          <p:cNvSpPr txBox="1">
            <a:spLocks noChangeArrowheads="1"/>
          </p:cNvSpPr>
          <p:nvPr/>
        </p:nvSpPr>
        <p:spPr bwMode="auto">
          <a:xfrm>
            <a:off x="1376597" y="1497752"/>
            <a:ext cx="953385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ka-GE" sz="5400" dirty="0">
                <a:solidFill>
                  <a:schemeClr val="accent6">
                    <a:lumMod val="50000"/>
                  </a:schemeClr>
                </a:solidFill>
                <a:cs typeface="Calibri" panose="020F0502020204030204" pitchFamily="34" charset="0"/>
              </a:rPr>
              <a:t>რას ნიშნავს ბიომრავალფეროვნება? </a:t>
            </a:r>
            <a:endParaRPr lang="en-US" sz="5400" dirty="0">
              <a:solidFill>
                <a:schemeClr val="accent6">
                  <a:lumMod val="50000"/>
                </a:schemeClr>
              </a:solidFill>
              <a:cs typeface="Calibri" panose="020F0502020204030204" pitchFamily="34" charset="0"/>
            </a:endParaRPr>
          </a:p>
        </p:txBody>
      </p:sp>
      <p:sp>
        <p:nvSpPr>
          <p:cNvPr id="4" name="TextBox 11"/>
          <p:cNvSpPr txBox="1">
            <a:spLocks noChangeArrowheads="1"/>
          </p:cNvSpPr>
          <p:nvPr/>
        </p:nvSpPr>
        <p:spPr bwMode="auto">
          <a:xfrm>
            <a:off x="1449334" y="4962756"/>
            <a:ext cx="95338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ka-GE" sz="3600" dirty="0" smtClean="0">
                <a:solidFill>
                  <a:schemeClr val="accent6">
                    <a:lumMod val="50000"/>
                  </a:schemeClr>
                </a:solidFill>
                <a:cs typeface="Calibri" panose="020F0502020204030204" pitchFamily="34" charset="0"/>
              </a:rPr>
              <a:t>მომზადა მაია ზიბზიბაძემ </a:t>
            </a:r>
            <a:endParaRPr lang="en-US" sz="3600" dirty="0">
              <a:solidFill>
                <a:schemeClr val="accent6">
                  <a:lumMod val="50000"/>
                </a:schemeClr>
              </a:solidFill>
              <a:cs typeface="Calibri" panose="020F0502020204030204" pitchFamily="34" charset="0"/>
            </a:endParaRPr>
          </a:p>
        </p:txBody>
      </p:sp>
      <p:sp>
        <p:nvSpPr>
          <p:cNvPr id="6" name="TextBox 11"/>
          <p:cNvSpPr txBox="1">
            <a:spLocks noChangeArrowheads="1"/>
          </p:cNvSpPr>
          <p:nvPr/>
        </p:nvSpPr>
        <p:spPr bwMode="auto">
          <a:xfrm>
            <a:off x="1376597" y="6073618"/>
            <a:ext cx="9533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ka-GE" sz="2400" dirty="0" smtClean="0">
                <a:cs typeface="Calibri" panose="020F0502020204030204" pitchFamily="34" charset="0"/>
              </a:rPr>
              <a:t>2024 წელი</a:t>
            </a:r>
            <a:endParaRPr lang="en-US" sz="2400" dirty="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8577"/>
    </mc:Choice>
    <mc:Fallback xmlns="">
      <p:transition spd="slow" advTm="1857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1828800" y="6381806"/>
            <a:ext cx="7183663" cy="390623"/>
          </a:xfrm>
        </p:spPr>
        <p:txBody>
          <a:bodyPr/>
          <a:lstStyle/>
          <a:p>
            <a:pPr>
              <a:defRPr/>
            </a:pPr>
            <a:r>
              <a:rPr lang="ka-GE" dirty="0"/>
              <a:t>მასალა მომზადდა მასწავლებელთა პროფესიული განვითარების ეროვნული ცენტრის მიერ.</a:t>
            </a:r>
          </a:p>
          <a:p>
            <a:pPr>
              <a:defRPr/>
            </a:pPr>
            <a:r>
              <a:rPr lang="en-US" dirty="0"/>
              <a:t>©  </a:t>
            </a:r>
            <a:r>
              <a:rPr lang="en-US" dirty="0" err="1"/>
              <a:t>საავტორო</a:t>
            </a:r>
            <a:r>
              <a:rPr lang="en-US" dirty="0"/>
              <a:t> </a:t>
            </a:r>
            <a:r>
              <a:rPr lang="en-US" dirty="0" err="1"/>
              <a:t>უფლება</a:t>
            </a:r>
            <a:r>
              <a:rPr lang="en-US" dirty="0"/>
              <a:t> </a:t>
            </a:r>
            <a:r>
              <a:rPr lang="en-US" dirty="0" err="1"/>
              <a:t>დაცულია</a:t>
            </a:r>
            <a:endParaRPr lang="en-US" dirty="0"/>
          </a:p>
        </p:txBody>
      </p:sp>
      <p:sp>
        <p:nvSpPr>
          <p:cNvPr id="5" name="Slide Number Placeholder 4"/>
          <p:cNvSpPr>
            <a:spLocks noGrp="1"/>
          </p:cNvSpPr>
          <p:nvPr>
            <p:ph type="sldNum" sz="quarter" idx="12"/>
          </p:nvPr>
        </p:nvSpPr>
        <p:spPr>
          <a:xfrm>
            <a:off x="17256125" y="11486398"/>
            <a:ext cx="2453833" cy="305553"/>
          </a:xfrm>
        </p:spPr>
        <p:txBody>
          <a:bodyPr/>
          <a:lstStyle/>
          <a:p>
            <a:pPr>
              <a:defRPr/>
            </a:pPr>
            <a:fld id="{780BE658-0D6F-4A7E-970C-307667A57AD5}" type="slidenum">
              <a:rPr lang="en-US"/>
              <a:pPr>
                <a:defRPr/>
              </a:pPr>
              <a:t>10</a:t>
            </a:fld>
            <a:endParaRPr lang="en-US"/>
          </a:p>
        </p:txBody>
      </p:sp>
      <p:sp>
        <p:nvSpPr>
          <p:cNvPr id="20485" name="TextBox 11"/>
          <p:cNvSpPr txBox="1">
            <a:spLocks noChangeArrowheads="1"/>
          </p:cNvSpPr>
          <p:nvPr/>
        </p:nvSpPr>
        <p:spPr bwMode="auto">
          <a:xfrm>
            <a:off x="1828800" y="759331"/>
            <a:ext cx="8573181" cy="769441"/>
          </a:xfrm>
          <a:prstGeom prst="rect">
            <a:avLst/>
          </a:prstGeom>
          <a:ln/>
          <a:extLst/>
        </p:spPr>
        <p:style>
          <a:lnRef idx="2">
            <a:schemeClr val="accent6"/>
          </a:lnRef>
          <a:fillRef idx="1">
            <a:schemeClr val="lt1"/>
          </a:fillRef>
          <a:effectRef idx="0">
            <a:schemeClr val="accent6"/>
          </a:effectRef>
          <a:fontRef idx="minor">
            <a:schemeClr val="dk1"/>
          </a:fontRef>
        </p:style>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ka-GE" altLang="en-US" sz="4400" dirty="0">
                <a:solidFill>
                  <a:schemeClr val="accent6">
                    <a:lumMod val="50000"/>
                  </a:schemeClr>
                </a:solidFill>
                <a:cs typeface="Calibri" panose="020F0502020204030204" pitchFamily="34" charset="0"/>
              </a:rPr>
              <a:t>ბიომრავალფეროვნების ინდექსი</a:t>
            </a:r>
            <a:endParaRPr lang="en-US" altLang="en-US" sz="4400" dirty="0">
              <a:solidFill>
                <a:schemeClr val="accent6">
                  <a:lumMod val="50000"/>
                </a:schemeClr>
              </a:solidFill>
              <a:cs typeface="Calibri" panose="020F0502020204030204" pitchFamily="34" charset="0"/>
            </a:endParaRPr>
          </a:p>
        </p:txBody>
      </p:sp>
      <p:sp>
        <p:nvSpPr>
          <p:cNvPr id="13" name="TextBox 12"/>
          <p:cNvSpPr txBox="1"/>
          <p:nvPr/>
        </p:nvSpPr>
        <p:spPr>
          <a:xfrm>
            <a:off x="775274" y="2104279"/>
            <a:ext cx="10472739" cy="830997"/>
          </a:xfrm>
          <a:prstGeom prst="rect">
            <a:avLst/>
          </a:prstGeom>
          <a:solidFill>
            <a:schemeClr val="bg1"/>
          </a:solidFill>
        </p:spPr>
        <p:txBody>
          <a:bodyPr wrap="square">
            <a:spAutoFit/>
          </a:bodyPr>
          <a:lstStyle/>
          <a:p>
            <a:pPr algn="ctr"/>
            <a:r>
              <a:rPr lang="ka-GE" sz="2400" b="1" dirty="0">
                <a:solidFill>
                  <a:srgbClr val="FF0000"/>
                </a:solidFill>
              </a:rPr>
              <a:t>სად იქნება ბიომრავალფეროვნების ინდექსი უფრო მაღალი, ამაზონის ტყეებში, სამხრეთ ამერიკის ანდებში თუ საჰარას უდაბნოში?  </a:t>
            </a:r>
            <a:endParaRPr lang="en-US" sz="2400" b="1" dirty="0">
              <a:solidFill>
                <a:srgbClr val="FF0000"/>
              </a:solidFill>
            </a:endParaRPr>
          </a:p>
        </p:txBody>
      </p:sp>
      <p:pic>
        <p:nvPicPr>
          <p:cNvPr id="4098" name="Picture 2" descr="https://tse2.mm.bing.net/th?id=OIP.3kj5DvDvFeuOAaJzWjqv3QHaEo&amp;pid=Api&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0615"/>
            <a:ext cx="4191000" cy="30361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se1.mm.bing.net/th?id=OIP.HLh83_qscIhMkIoat47MwwHaFj&amp;pid=Api&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807120"/>
            <a:ext cx="4114081" cy="30574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tse4.mm.bing.net/th?id=OIP.K1E-h9GRLvSqrowlJcYszwHaFj&amp;pid=Api&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081" y="3811022"/>
            <a:ext cx="3886919" cy="303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141394"/>
      </p:ext>
    </p:extLst>
  </p:cSld>
  <p:clrMapOvr>
    <a:masterClrMapping/>
  </p:clrMapOvr>
  <mc:AlternateContent xmlns:mc="http://schemas.openxmlformats.org/markup-compatibility/2006" xmlns:p14="http://schemas.microsoft.com/office/powerpoint/2010/main">
    <mc:Choice Requires="p14">
      <p:transition spd="slow" p14:dur="2000" advTm="16235"/>
    </mc:Choice>
    <mc:Fallback xmlns="">
      <p:transition spd="slow" advTm="1623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80BE658-0D6F-4A7E-970C-307667A57AD5}" type="slidenum">
              <a:rPr lang="en-US"/>
              <a:pPr>
                <a:defRPr/>
              </a:pPr>
              <a:t>11</a:t>
            </a:fld>
            <a:endParaRPr lang="en-US"/>
          </a:p>
        </p:txBody>
      </p:sp>
      <p:sp>
        <p:nvSpPr>
          <p:cNvPr id="20485" name="TextBox 11"/>
          <p:cNvSpPr txBox="1">
            <a:spLocks noChangeArrowheads="1"/>
          </p:cNvSpPr>
          <p:nvPr/>
        </p:nvSpPr>
        <p:spPr bwMode="auto">
          <a:xfrm>
            <a:off x="1029505" y="348416"/>
            <a:ext cx="10324295" cy="1446550"/>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ka-GE" altLang="en-US" sz="4400" dirty="0">
                <a:solidFill>
                  <a:schemeClr val="accent6">
                    <a:lumMod val="50000"/>
                  </a:schemeClr>
                </a:solidFill>
                <a:cs typeface="Calibri" panose="020F0502020204030204" pitchFamily="34" charset="0"/>
              </a:rPr>
              <a:t>ბიომრავალფეროვნების ცხელი წერტილები</a:t>
            </a:r>
            <a:endParaRPr lang="en-US" altLang="en-US" sz="4400" dirty="0">
              <a:solidFill>
                <a:schemeClr val="accent6">
                  <a:lumMod val="50000"/>
                </a:schemeClr>
              </a:solidFill>
              <a:cs typeface="Calibri" panose="020F0502020204030204" pitchFamily="34" charset="0"/>
            </a:endParaRPr>
          </a:p>
        </p:txBody>
      </p:sp>
      <p:sp>
        <p:nvSpPr>
          <p:cNvPr id="13" name="TextBox 12"/>
          <p:cNvSpPr txBox="1"/>
          <p:nvPr/>
        </p:nvSpPr>
        <p:spPr>
          <a:xfrm>
            <a:off x="1029505" y="2793534"/>
            <a:ext cx="10472739" cy="2062103"/>
          </a:xfrm>
          <a:prstGeom prst="rect">
            <a:avLst/>
          </a:prstGeom>
          <a:solidFill>
            <a:schemeClr val="bg1"/>
          </a:solidFill>
        </p:spPr>
        <p:txBody>
          <a:bodyPr wrap="square">
            <a:spAutoFit/>
          </a:bodyPr>
          <a:lstStyle/>
          <a:p>
            <a:pPr marL="538163" lvl="0" indent="-538163">
              <a:buFont typeface="Wingdings" panose="05000000000000000000" pitchFamily="2" charset="2"/>
              <a:buChar char="ü"/>
            </a:pPr>
            <a:r>
              <a:rPr lang="ka-GE" sz="3200" dirty="0"/>
              <a:t>მდიდარია ბიომრავალფეროვნებით;</a:t>
            </a:r>
          </a:p>
          <a:p>
            <a:pPr marL="538163" lvl="0" indent="-538163">
              <a:buFont typeface="Wingdings" panose="05000000000000000000" pitchFamily="2" charset="2"/>
              <a:buChar char="ü"/>
            </a:pPr>
            <a:r>
              <a:rPr lang="ka-GE" sz="3200" dirty="0"/>
              <a:t>იმყოფება საფრთხის ქვეშ;</a:t>
            </a:r>
          </a:p>
          <a:p>
            <a:pPr marL="538163" lvl="0" indent="-538163">
              <a:buFont typeface="Wingdings" panose="05000000000000000000" pitchFamily="2" charset="2"/>
              <a:buChar char="ü"/>
            </a:pPr>
            <a:r>
              <a:rPr lang="ka-GE" sz="3200" dirty="0"/>
              <a:t>ხასიათდება ადგილობრივი, ანუ ენდემური სახეობების დიდი წილით.</a:t>
            </a:r>
            <a:endParaRPr lang="en-US" sz="3200" dirty="0"/>
          </a:p>
        </p:txBody>
      </p:sp>
    </p:spTree>
    <p:extLst>
      <p:ext uri="{BB962C8B-B14F-4D97-AF65-F5344CB8AC3E}">
        <p14:creationId xmlns:p14="http://schemas.microsoft.com/office/powerpoint/2010/main" val="3118529412"/>
      </p:ext>
    </p:extLst>
  </p:cSld>
  <p:clrMapOvr>
    <a:masterClrMapping/>
  </p:clrMapOvr>
  <mc:AlternateContent xmlns:mc="http://schemas.openxmlformats.org/markup-compatibility/2006" xmlns:p14="http://schemas.microsoft.com/office/powerpoint/2010/main">
    <mc:Choice Requires="p14">
      <p:transition spd="slow" p14:dur="2000" advTm="33959"/>
    </mc:Choice>
    <mc:Fallback xmlns="">
      <p:transition spd="slow" advTm="3395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80BE658-0D6F-4A7E-970C-307667A57AD5}" type="slidenum">
              <a:rPr lang="en-US"/>
              <a:pPr>
                <a:defRPr/>
              </a:pPr>
              <a:t>12</a:t>
            </a:fld>
            <a:endParaRPr lang="en-US"/>
          </a:p>
        </p:txBody>
      </p:sp>
      <p:sp>
        <p:nvSpPr>
          <p:cNvPr id="20485" name="TextBox 11"/>
          <p:cNvSpPr txBox="1">
            <a:spLocks noChangeArrowheads="1"/>
          </p:cNvSpPr>
          <p:nvPr/>
        </p:nvSpPr>
        <p:spPr bwMode="auto">
          <a:xfrm>
            <a:off x="1185987" y="436095"/>
            <a:ext cx="9786813" cy="1261884"/>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ka-GE" altLang="en-US" sz="3600" dirty="0">
                <a:solidFill>
                  <a:schemeClr val="accent6">
                    <a:lumMod val="50000"/>
                  </a:schemeClr>
                </a:solidFill>
                <a:cs typeface="Calibri" panose="020F0502020204030204" pitchFamily="34" charset="0"/>
              </a:rPr>
              <a:t>ბიომრავალფეროვნების</a:t>
            </a:r>
            <a:r>
              <a:rPr lang="ka-GE" altLang="en-US" sz="3600" dirty="0">
                <a:solidFill>
                  <a:srgbClr val="0070C0"/>
                </a:solidFill>
                <a:cs typeface="Calibri" panose="020F0502020204030204" pitchFamily="34" charset="0"/>
              </a:rPr>
              <a:t> ცხელი წერტილები </a:t>
            </a:r>
          </a:p>
          <a:p>
            <a:pPr algn="ctr" eaLnBrk="1" hangingPunct="1"/>
            <a:r>
              <a:rPr lang="ka-GE" altLang="en-US" sz="2000" b="1" dirty="0">
                <a:cs typeface="Calibri" panose="020F0502020204030204" pitchFamily="34" charset="0"/>
              </a:rPr>
              <a:t>წყარო: </a:t>
            </a:r>
            <a:r>
              <a:rPr lang="en-US" altLang="en-US" sz="2000" dirty="0">
                <a:solidFill>
                  <a:srgbClr val="0070C0"/>
                </a:solidFill>
                <a:cs typeface="Calibri" panose="020F0502020204030204" pitchFamily="34" charset="0"/>
                <a:hlinkClick r:id="rId3"/>
              </a:rPr>
              <a:t>http://www.forestry.ge/ge/kviris-tema/25393-kavkasia-msophlio-biomravalpherovnebis-cxeli-tsertili</a:t>
            </a:r>
            <a:r>
              <a:rPr lang="ka-GE" altLang="en-US" sz="2000" dirty="0">
                <a:solidFill>
                  <a:srgbClr val="0070C0"/>
                </a:solidFill>
                <a:cs typeface="Calibri" panose="020F0502020204030204" pitchFamily="34" charset="0"/>
              </a:rPr>
              <a:t> </a:t>
            </a:r>
            <a:endParaRPr lang="en-US" altLang="en-US" sz="2000" dirty="0">
              <a:solidFill>
                <a:srgbClr val="0070C0"/>
              </a:solidFill>
              <a:cs typeface="Calibri" panose="020F0502020204030204" pitchFamily="34" charset="0"/>
            </a:endParaRPr>
          </a:p>
        </p:txBody>
      </p:sp>
      <p:pic>
        <p:nvPicPr>
          <p:cNvPr id="9" name="Picture 8" descr="https://upload.wikimedia.org/wikipedia/commons/thumb/9/93/Biodiversity_Hotspots.svg/1280px-Biodiversity_Hotspots.svg.png"/>
          <p:cNvPicPr/>
          <p:nvPr/>
        </p:nvPicPr>
        <p:blipFill>
          <a:blip r:embed="rId4">
            <a:extLst>
              <a:ext uri="{28A0092B-C50C-407E-A947-70E740481C1C}">
                <a14:useLocalDpi xmlns:a14="http://schemas.microsoft.com/office/drawing/2010/main" val="0"/>
              </a:ext>
            </a:extLst>
          </a:blip>
          <a:srcRect/>
          <a:stretch>
            <a:fillRect/>
          </a:stretch>
        </p:blipFill>
        <p:spPr bwMode="auto">
          <a:xfrm>
            <a:off x="1579862" y="2054300"/>
            <a:ext cx="8999061" cy="4484612"/>
          </a:xfrm>
          <a:prstGeom prst="rect">
            <a:avLst/>
          </a:prstGeom>
          <a:noFill/>
          <a:ln>
            <a:noFill/>
          </a:ln>
        </p:spPr>
      </p:pic>
    </p:spTree>
    <p:extLst>
      <p:ext uri="{BB962C8B-B14F-4D97-AF65-F5344CB8AC3E}">
        <p14:creationId xmlns:p14="http://schemas.microsoft.com/office/powerpoint/2010/main" val="3649444166"/>
      </p:ext>
    </p:extLst>
  </p:cSld>
  <p:clrMapOvr>
    <a:masterClrMapping/>
  </p:clrMapOvr>
  <mc:AlternateContent xmlns:mc="http://schemas.openxmlformats.org/markup-compatibility/2006" xmlns:p14="http://schemas.microsoft.com/office/powerpoint/2010/main">
    <mc:Choice Requires="p14">
      <p:transition spd="slow" p14:dur="2000" advTm="42683"/>
    </mc:Choice>
    <mc:Fallback xmlns="">
      <p:transition spd="slow" advTm="4268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algn="ctr"/>
            <a:r>
              <a:rPr lang="ka-GE" sz="3600" dirty="0">
                <a:solidFill>
                  <a:schemeClr val="accent6">
                    <a:lumMod val="50000"/>
                  </a:schemeClr>
                </a:solidFill>
              </a:rPr>
              <a:t>ცხელი წერტილები, როლებიც მდებარეობს საქართველოს ტერიტორიაზე</a:t>
            </a:r>
            <a:endParaRPr lang="en-US" sz="3600" dirty="0">
              <a:solidFill>
                <a:schemeClr val="accent6">
                  <a:lumMod val="50000"/>
                </a:schemeClr>
              </a:solidFill>
            </a:endParaRPr>
          </a:p>
        </p:txBody>
      </p:sp>
      <p:sp>
        <p:nvSpPr>
          <p:cNvPr id="3" name="Content Placeholder 2"/>
          <p:cNvSpPr>
            <a:spLocks noGrp="1"/>
          </p:cNvSpPr>
          <p:nvPr>
            <p:ph idx="1"/>
          </p:nvPr>
        </p:nvSpPr>
        <p:spPr>
          <a:xfrm>
            <a:off x="838200" y="2005012"/>
            <a:ext cx="10515600" cy="4351338"/>
          </a:xfrm>
        </p:spPr>
        <p:txBody>
          <a:bodyPr/>
          <a:lstStyle/>
          <a:p>
            <a:pPr marL="0" indent="0">
              <a:buNone/>
            </a:pPr>
            <a:r>
              <a:rPr lang="ka-GE" dirty="0"/>
              <a:t>1. </a:t>
            </a:r>
            <a:r>
              <a:rPr lang="ka-GE" b="1" dirty="0">
                <a:solidFill>
                  <a:srgbClr val="FFC000"/>
                </a:solidFill>
              </a:rPr>
              <a:t>კავკასიის</a:t>
            </a:r>
            <a:r>
              <a:rPr lang="en-US" b="1" dirty="0">
                <a:solidFill>
                  <a:srgbClr val="FFC000"/>
                </a:solidFill>
              </a:rPr>
              <a:t> </a:t>
            </a:r>
            <a:r>
              <a:rPr lang="ka-GE" b="1" dirty="0">
                <a:solidFill>
                  <a:srgbClr val="FFC000"/>
                </a:solidFill>
              </a:rPr>
              <a:t>ცხელი</a:t>
            </a:r>
            <a:r>
              <a:rPr lang="en-US" b="1" dirty="0">
                <a:solidFill>
                  <a:srgbClr val="FFC000"/>
                </a:solidFill>
              </a:rPr>
              <a:t> </a:t>
            </a:r>
            <a:r>
              <a:rPr lang="ka-GE" b="1" dirty="0">
                <a:solidFill>
                  <a:srgbClr val="FFC000"/>
                </a:solidFill>
              </a:rPr>
              <a:t>წერტილი - </a:t>
            </a:r>
            <a:r>
              <a:rPr lang="ka-GE" dirty="0"/>
              <a:t>მოიცავს  (ჩრდილოეთ</a:t>
            </a:r>
            <a:r>
              <a:rPr lang="en-US" dirty="0"/>
              <a:t> </a:t>
            </a:r>
            <a:r>
              <a:rPr lang="ka-GE" dirty="0"/>
              <a:t>კავკასიას (რუსეთი), საქართველოს (გარდა</a:t>
            </a:r>
            <a:r>
              <a:rPr lang="en-US" dirty="0"/>
              <a:t> </a:t>
            </a:r>
            <a:r>
              <a:rPr lang="ka-GE" dirty="0"/>
              <a:t>სამცხე</a:t>
            </a:r>
            <a:r>
              <a:rPr lang="en-US" dirty="0"/>
              <a:t> </a:t>
            </a:r>
            <a:r>
              <a:rPr lang="ka-GE" dirty="0"/>
              <a:t>ჯავახეთისა), აზერბაიჯანს, სომხეთის</a:t>
            </a:r>
            <a:r>
              <a:rPr lang="en-US" dirty="0"/>
              <a:t> </a:t>
            </a:r>
            <a:r>
              <a:rPr lang="ka-GE" dirty="0"/>
              <a:t>მცირე</a:t>
            </a:r>
            <a:r>
              <a:rPr lang="en-US" dirty="0"/>
              <a:t> </a:t>
            </a:r>
            <a:r>
              <a:rPr lang="ka-GE" dirty="0"/>
              <a:t>ნაწილს, თურქეთის</a:t>
            </a:r>
            <a:r>
              <a:rPr lang="en-US" dirty="0"/>
              <a:t> </a:t>
            </a:r>
            <a:r>
              <a:rPr lang="ka-GE" dirty="0"/>
              <a:t>ჩრდილო</a:t>
            </a:r>
            <a:r>
              <a:rPr lang="en-US" dirty="0"/>
              <a:t> </a:t>
            </a:r>
            <a:r>
              <a:rPr lang="ka-GE" dirty="0"/>
              <a:t>აღმოსავლეთს</a:t>
            </a:r>
            <a:r>
              <a:rPr lang="en-US" dirty="0"/>
              <a:t> </a:t>
            </a:r>
            <a:r>
              <a:rPr lang="ka-GE" dirty="0"/>
              <a:t>და</a:t>
            </a:r>
            <a:r>
              <a:rPr lang="en-US" dirty="0"/>
              <a:t> </a:t>
            </a:r>
            <a:r>
              <a:rPr lang="ka-GE" dirty="0"/>
              <a:t>ირანის</a:t>
            </a:r>
            <a:r>
              <a:rPr lang="en-US" dirty="0"/>
              <a:t> </a:t>
            </a:r>
            <a:r>
              <a:rPr lang="ka-GE" dirty="0"/>
              <a:t>ჩრდილო</a:t>
            </a:r>
            <a:r>
              <a:rPr lang="en-US" dirty="0"/>
              <a:t> </a:t>
            </a:r>
            <a:r>
              <a:rPr lang="ka-GE" dirty="0"/>
              <a:t>დასავლეთს</a:t>
            </a:r>
            <a:r>
              <a:rPr lang="ka-GE" dirty="0" smtClean="0"/>
              <a:t>.</a:t>
            </a:r>
            <a:endParaRPr lang="en-US" dirty="0"/>
          </a:p>
          <a:p>
            <a:pPr marL="0" indent="0">
              <a:buNone/>
            </a:pPr>
            <a:r>
              <a:rPr lang="ka-GE" dirty="0"/>
              <a:t>2. </a:t>
            </a:r>
            <a:r>
              <a:rPr lang="ka-GE" b="1" dirty="0">
                <a:solidFill>
                  <a:srgbClr val="FFC000"/>
                </a:solidFill>
              </a:rPr>
              <a:t>ირანი</a:t>
            </a:r>
            <a:r>
              <a:rPr lang="en-US" b="1" dirty="0">
                <a:solidFill>
                  <a:srgbClr val="FFC000"/>
                </a:solidFill>
              </a:rPr>
              <a:t> </a:t>
            </a:r>
            <a:r>
              <a:rPr lang="ka-GE" b="1" dirty="0">
                <a:solidFill>
                  <a:srgbClr val="FFC000"/>
                </a:solidFill>
              </a:rPr>
              <a:t>ანატოლიის</a:t>
            </a:r>
            <a:r>
              <a:rPr lang="en-US" b="1" dirty="0">
                <a:solidFill>
                  <a:srgbClr val="FFC000"/>
                </a:solidFill>
              </a:rPr>
              <a:t> </a:t>
            </a:r>
            <a:r>
              <a:rPr lang="ka-GE" b="1" dirty="0">
                <a:solidFill>
                  <a:srgbClr val="FFC000"/>
                </a:solidFill>
              </a:rPr>
              <a:t>ცხელი</a:t>
            </a:r>
            <a:r>
              <a:rPr lang="en-US" b="1" dirty="0">
                <a:solidFill>
                  <a:srgbClr val="FFC000"/>
                </a:solidFill>
              </a:rPr>
              <a:t> </a:t>
            </a:r>
            <a:r>
              <a:rPr lang="ka-GE" b="1" dirty="0">
                <a:solidFill>
                  <a:srgbClr val="FFC000"/>
                </a:solidFill>
              </a:rPr>
              <a:t>წერტილი -</a:t>
            </a:r>
            <a:r>
              <a:rPr lang="ka-GE" dirty="0"/>
              <a:t> მოიცავს</a:t>
            </a:r>
            <a:r>
              <a:rPr lang="en-US" dirty="0"/>
              <a:t> </a:t>
            </a:r>
            <a:r>
              <a:rPr lang="ka-GE" dirty="0"/>
              <a:t>ირანის</a:t>
            </a:r>
            <a:r>
              <a:rPr lang="en-US" dirty="0"/>
              <a:t> </a:t>
            </a:r>
            <a:r>
              <a:rPr lang="ka-GE" dirty="0"/>
              <a:t>დასავლეთს (ზაგროსის</a:t>
            </a:r>
            <a:r>
              <a:rPr lang="en-US" dirty="0"/>
              <a:t> </a:t>
            </a:r>
            <a:r>
              <a:rPr lang="ka-GE" dirty="0"/>
              <a:t>მთათა</a:t>
            </a:r>
            <a:r>
              <a:rPr lang="en-US" dirty="0"/>
              <a:t> </a:t>
            </a:r>
            <a:r>
              <a:rPr lang="ka-GE" dirty="0"/>
              <a:t>სისტემას), თურქეთის</a:t>
            </a:r>
            <a:r>
              <a:rPr lang="en-US" dirty="0"/>
              <a:t> </a:t>
            </a:r>
            <a:r>
              <a:rPr lang="ka-GE" dirty="0"/>
              <a:t>შიდა</a:t>
            </a:r>
            <a:r>
              <a:rPr lang="en-US" dirty="0"/>
              <a:t> </a:t>
            </a:r>
            <a:r>
              <a:rPr lang="ka-GE" dirty="0"/>
              <a:t>ნაწილს (ანატოლია), სომხეთის</a:t>
            </a:r>
            <a:r>
              <a:rPr lang="en-US" dirty="0"/>
              <a:t> </a:t>
            </a:r>
            <a:r>
              <a:rPr lang="ka-GE" dirty="0"/>
              <a:t>დიდ</a:t>
            </a:r>
            <a:r>
              <a:rPr lang="en-US" dirty="0"/>
              <a:t> </a:t>
            </a:r>
            <a:r>
              <a:rPr lang="ka-GE" dirty="0"/>
              <a:t>ნაწილს</a:t>
            </a:r>
            <a:r>
              <a:rPr lang="en-US" dirty="0"/>
              <a:t> </a:t>
            </a:r>
            <a:r>
              <a:rPr lang="ka-GE" dirty="0"/>
              <a:t>და</a:t>
            </a:r>
            <a:r>
              <a:rPr lang="en-US" dirty="0"/>
              <a:t> </a:t>
            </a:r>
            <a:r>
              <a:rPr lang="ka-GE" dirty="0"/>
              <a:t>საქართველოს (სამცხე</a:t>
            </a:r>
            <a:r>
              <a:rPr lang="en-US" dirty="0"/>
              <a:t> </a:t>
            </a:r>
            <a:r>
              <a:rPr lang="ka-GE" dirty="0"/>
              <a:t>ჯავახეთი).</a:t>
            </a:r>
            <a:endParaRPr lang="en-US" dirty="0"/>
          </a:p>
        </p:txBody>
      </p:sp>
      <p:sp>
        <p:nvSpPr>
          <p:cNvPr id="5" name="Slide Number Placeholder 4"/>
          <p:cNvSpPr>
            <a:spLocks noGrp="1"/>
          </p:cNvSpPr>
          <p:nvPr>
            <p:ph type="sldNum" sz="quarter" idx="12"/>
          </p:nvPr>
        </p:nvSpPr>
        <p:spPr/>
        <p:txBody>
          <a:bodyPr/>
          <a:lstStyle/>
          <a:p>
            <a:pPr>
              <a:defRPr/>
            </a:pPr>
            <a:fld id="{E4539A9B-6BE1-4410-B0F2-8D5DC696F8A5}" type="slidenum">
              <a:rPr lang="en-US" smtClean="0"/>
              <a:pPr>
                <a:defRPr/>
              </a:pPr>
              <a:t>13</a:t>
            </a:fld>
            <a:endParaRPr lang="en-US"/>
          </a:p>
        </p:txBody>
      </p:sp>
    </p:spTree>
    <p:extLst>
      <p:ext uri="{BB962C8B-B14F-4D97-AF65-F5344CB8AC3E}">
        <p14:creationId xmlns:p14="http://schemas.microsoft.com/office/powerpoint/2010/main" val="4215418942"/>
      </p:ext>
    </p:extLst>
  </p:cSld>
  <p:clrMapOvr>
    <a:masterClrMapping/>
  </p:clrMapOvr>
  <mc:AlternateContent xmlns:mc="http://schemas.openxmlformats.org/markup-compatibility/2006" xmlns:p14="http://schemas.microsoft.com/office/powerpoint/2010/main">
    <mc:Choice Requires="p14">
      <p:transition spd="slow" p14:dur="2000" advTm="58529"/>
    </mc:Choice>
    <mc:Fallback xmlns="">
      <p:transition spd="slow" advTm="5852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algn="ctr"/>
            <a:r>
              <a:rPr lang="ka-GE" sz="3600" dirty="0">
                <a:solidFill>
                  <a:schemeClr val="accent6">
                    <a:lumMod val="50000"/>
                  </a:schemeClr>
                </a:solidFill>
              </a:rPr>
              <a:t>კავკასიის</a:t>
            </a:r>
            <a:r>
              <a:rPr lang="en-US" sz="3600" dirty="0">
                <a:solidFill>
                  <a:schemeClr val="accent6">
                    <a:lumMod val="50000"/>
                  </a:schemeClr>
                </a:solidFill>
              </a:rPr>
              <a:t> </a:t>
            </a:r>
            <a:r>
              <a:rPr lang="ka-GE" sz="3600" dirty="0">
                <a:solidFill>
                  <a:schemeClr val="accent6">
                    <a:lumMod val="50000"/>
                  </a:schemeClr>
                </a:solidFill>
              </a:rPr>
              <a:t>რეგიონი ერთ-ერთი უმდიდრესია დედამიწაზე</a:t>
            </a:r>
            <a:endParaRPr lang="en-US" sz="3600" dirty="0">
              <a:solidFill>
                <a:schemeClr val="accent6">
                  <a:lumMod val="50000"/>
                </a:schemeClr>
              </a:solidFill>
            </a:endParaRPr>
          </a:p>
        </p:txBody>
      </p:sp>
      <p:sp>
        <p:nvSpPr>
          <p:cNvPr id="3" name="Content Placeholder 2"/>
          <p:cNvSpPr>
            <a:spLocks noGrp="1"/>
          </p:cNvSpPr>
          <p:nvPr>
            <p:ph idx="1"/>
          </p:nvPr>
        </p:nvSpPr>
        <p:spPr/>
        <p:txBody>
          <a:bodyPr/>
          <a:lstStyle/>
          <a:p>
            <a:pPr marL="0" indent="0">
              <a:buNone/>
            </a:pPr>
            <a:endParaRPr lang="en-US" dirty="0"/>
          </a:p>
          <a:p>
            <a:pPr marL="461963" indent="-461963">
              <a:buFont typeface="Wingdings" panose="05000000000000000000" pitchFamily="2" charset="2"/>
              <a:buChar char="ü"/>
            </a:pPr>
            <a:r>
              <a:rPr lang="ka-GE" dirty="0"/>
              <a:t>6500-მდე სახეობის</a:t>
            </a:r>
            <a:r>
              <a:rPr lang="en-US" dirty="0"/>
              <a:t> </a:t>
            </a:r>
            <a:r>
              <a:rPr lang="ka-GE" dirty="0"/>
              <a:t>მცენარე </a:t>
            </a:r>
          </a:p>
          <a:p>
            <a:pPr marL="461963" indent="-461963">
              <a:buFont typeface="Wingdings" panose="05000000000000000000" pitchFamily="2" charset="2"/>
              <a:buChar char="ü"/>
            </a:pPr>
            <a:r>
              <a:rPr lang="ka-GE" dirty="0"/>
              <a:t>450-მდე</a:t>
            </a:r>
            <a:r>
              <a:rPr lang="en-US" dirty="0"/>
              <a:t> </a:t>
            </a:r>
            <a:r>
              <a:rPr lang="ka-GE" dirty="0"/>
              <a:t>სახეობის</a:t>
            </a:r>
            <a:r>
              <a:rPr lang="en-US" dirty="0"/>
              <a:t> </a:t>
            </a:r>
            <a:r>
              <a:rPr lang="ka-GE" dirty="0"/>
              <a:t>ფრინველი </a:t>
            </a:r>
          </a:p>
          <a:p>
            <a:pPr marL="461963" indent="-461963">
              <a:buFont typeface="Wingdings" panose="05000000000000000000" pitchFamily="2" charset="2"/>
              <a:buChar char="ü"/>
            </a:pPr>
            <a:r>
              <a:rPr lang="ka-GE" dirty="0"/>
              <a:t>130-მდე სახეობის</a:t>
            </a:r>
            <a:r>
              <a:rPr lang="en-US" dirty="0"/>
              <a:t> </a:t>
            </a:r>
            <a:r>
              <a:rPr lang="ka-GE" dirty="0"/>
              <a:t>ძუძუმწოვარი</a:t>
            </a:r>
            <a:r>
              <a:rPr lang="en-US" dirty="0"/>
              <a:t> </a:t>
            </a:r>
            <a:r>
              <a:rPr lang="ka-GE" dirty="0"/>
              <a:t>ცხოველი,  </a:t>
            </a:r>
          </a:p>
          <a:p>
            <a:pPr marL="461963" indent="-461963">
              <a:buFont typeface="Wingdings" panose="05000000000000000000" pitchFamily="2" charset="2"/>
              <a:buChar char="ü"/>
            </a:pPr>
            <a:r>
              <a:rPr lang="ka-GE" dirty="0"/>
              <a:t>90-ზე</a:t>
            </a:r>
            <a:r>
              <a:rPr lang="en-US" dirty="0"/>
              <a:t> </a:t>
            </a:r>
            <a:r>
              <a:rPr lang="ka-GE" dirty="0"/>
              <a:t>მეტი</a:t>
            </a:r>
            <a:r>
              <a:rPr lang="en-US" dirty="0"/>
              <a:t> </a:t>
            </a:r>
            <a:r>
              <a:rPr lang="ka-GE" dirty="0"/>
              <a:t>სახეობის</a:t>
            </a:r>
            <a:r>
              <a:rPr lang="en-US" dirty="0"/>
              <a:t> </a:t>
            </a:r>
            <a:r>
              <a:rPr lang="ka-GE" dirty="0"/>
              <a:t>ქვეწარმავალი</a:t>
            </a:r>
          </a:p>
          <a:p>
            <a:pPr marL="461963" indent="-461963">
              <a:buFont typeface="Wingdings" panose="05000000000000000000" pitchFamily="2" charset="2"/>
              <a:buChar char="ü"/>
            </a:pPr>
            <a:r>
              <a:rPr lang="ka-GE" dirty="0"/>
              <a:t>20-მდე სახეობის</a:t>
            </a:r>
            <a:r>
              <a:rPr lang="en-US" dirty="0"/>
              <a:t> </a:t>
            </a:r>
            <a:r>
              <a:rPr lang="ka-GE" dirty="0"/>
              <a:t>ამფიბია</a:t>
            </a:r>
            <a:r>
              <a:rPr lang="en-US" dirty="0"/>
              <a:t> </a:t>
            </a:r>
            <a:endParaRPr lang="ka-GE" dirty="0"/>
          </a:p>
          <a:p>
            <a:pPr marL="461963" indent="-461963">
              <a:buFont typeface="Wingdings" panose="05000000000000000000" pitchFamily="2" charset="2"/>
              <a:buChar char="ü"/>
            </a:pPr>
            <a:r>
              <a:rPr lang="ka-GE" dirty="0"/>
              <a:t>130-მდე სახეობის</a:t>
            </a:r>
            <a:r>
              <a:rPr lang="en-US" dirty="0"/>
              <a:t> </a:t>
            </a:r>
            <a:r>
              <a:rPr lang="ka-GE" dirty="0"/>
              <a:t>მტკნარი</a:t>
            </a:r>
            <a:r>
              <a:rPr lang="en-US" dirty="0"/>
              <a:t> </a:t>
            </a:r>
            <a:r>
              <a:rPr lang="ka-GE" dirty="0"/>
              <a:t>წლის</a:t>
            </a:r>
            <a:r>
              <a:rPr lang="en-US" dirty="0"/>
              <a:t> </a:t>
            </a:r>
            <a:r>
              <a:rPr lang="ka-GE" dirty="0"/>
              <a:t>თევზი.</a:t>
            </a:r>
            <a:endParaRPr lang="en-US" dirty="0"/>
          </a:p>
          <a:p>
            <a:pPr marL="461963" indent="-461963">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pPr>
              <a:defRPr/>
            </a:pPr>
            <a:fld id="{E4539A9B-6BE1-4410-B0F2-8D5DC696F8A5}" type="slidenum">
              <a:rPr lang="en-US" smtClean="0"/>
              <a:pPr>
                <a:defRPr/>
              </a:pPr>
              <a:t>14</a:t>
            </a:fld>
            <a:endParaRPr lang="en-US"/>
          </a:p>
        </p:txBody>
      </p:sp>
    </p:spTree>
    <p:extLst>
      <p:ext uri="{BB962C8B-B14F-4D97-AF65-F5344CB8AC3E}">
        <p14:creationId xmlns:p14="http://schemas.microsoft.com/office/powerpoint/2010/main" val="2675042243"/>
      </p:ext>
    </p:extLst>
  </p:cSld>
  <p:clrMapOvr>
    <a:masterClrMapping/>
  </p:clrMapOvr>
  <mc:AlternateContent xmlns:mc="http://schemas.openxmlformats.org/markup-compatibility/2006" xmlns:p14="http://schemas.microsoft.com/office/powerpoint/2010/main">
    <mc:Choice Requires="p14">
      <p:transition spd="slow" p14:dur="2000" advTm="35978"/>
    </mc:Choice>
    <mc:Fallback xmlns="">
      <p:transition spd="slow" advTm="3597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8" name="Google Shape;278;p35"/>
          <p:cNvSpPr>
            <a:spLocks noGrp="1"/>
          </p:cNvSpPr>
          <p:nvPr>
            <p:ph type="sldNum" sz="quarter" idx="12"/>
          </p:nvPr>
        </p:nvSpPr>
        <p:spPr/>
        <p:txBody>
          <a:bodyPr spcFirstLastPara="1" wrap="square" lIns="0" tIns="0" rIns="0" bIns="0" anchorCtr="0">
            <a:noAutofit/>
          </a:bodyPr>
          <a:lstStyle/>
          <a:p>
            <a:pPr>
              <a:defRPr/>
            </a:pPr>
            <a:fld id="{950098BA-2E73-440A-90CD-24628E46B065}" type="slidenum">
              <a:rPr lang="en"/>
              <a:pPr>
                <a:defRPr/>
              </a:pPr>
              <a:t>15</a:t>
            </a:fld>
            <a:endParaRPr/>
          </a:p>
        </p:txBody>
      </p:sp>
      <p:sp>
        <p:nvSpPr>
          <p:cNvPr id="279" name="Google Shape;279;p35"/>
          <p:cNvSpPr txBox="1">
            <a:spLocks noGrp="1"/>
          </p:cNvSpPr>
          <p:nvPr>
            <p:ph type="ctrTitle" idx="4294967295"/>
          </p:nvPr>
        </p:nvSpPr>
        <p:spPr>
          <a:xfrm>
            <a:off x="1787238" y="2080780"/>
            <a:ext cx="9198552" cy="1912216"/>
          </a:xfrm>
        </p:spPr>
        <p:txBody>
          <a:bodyPr spcFirstLastPara="1" lIns="0" tIns="0" rIns="0" bIns="0" rtlCol="0">
            <a:noAutofit/>
          </a:bodyPr>
          <a:lstStyle/>
          <a:p>
            <a:pPr algn="ctr" fontAlgn="auto">
              <a:spcAft>
                <a:spcPts val="0"/>
              </a:spcAft>
              <a:defRPr/>
            </a:pPr>
            <a:r>
              <a:rPr lang="ka-GE" sz="4800" b="1" dirty="0">
                <a:ln w="0"/>
                <a:solidFill>
                  <a:schemeClr val="bg1"/>
                </a:solidFill>
                <a:effectLst>
                  <a:outerShdw blurRad="38100" dist="25400" dir="5400000" algn="ctr" rotWithShape="0">
                    <a:srgbClr val="6E747A">
                      <a:alpha val="43000"/>
                    </a:srgbClr>
                  </a:outerShdw>
                </a:effectLst>
                <a:latin typeface="Helvetica" pitchFamily="2" charset="0"/>
              </a:rPr>
              <a:t>ბიომრავალფეროვნება პლანეტის სიმდიდრეა !</a:t>
            </a:r>
            <a:endParaRPr sz="2133" b="1" dirty="0">
              <a:ln w="0"/>
              <a:solidFill>
                <a:schemeClr val="bg1"/>
              </a:solidFill>
              <a:effectLst>
                <a:outerShdw blurRad="38100" dist="25400" dir="5400000" algn="ctr" rotWithShape="0">
                  <a:srgbClr val="6E747A">
                    <a:alpha val="43000"/>
                  </a:srgbClr>
                </a:outerShdw>
              </a:effectLst>
              <a:latin typeface="Helvetica" pitchFamily="2" charset="0"/>
            </a:endParaRPr>
          </a:p>
        </p:txBody>
      </p:sp>
      <p:sp>
        <p:nvSpPr>
          <p:cNvPr id="280" name="Google Shape;280;p35"/>
          <p:cNvSpPr txBox="1">
            <a:spLocks noGrp="1"/>
          </p:cNvSpPr>
          <p:nvPr>
            <p:ph type="subTitle" idx="4294967295"/>
          </p:nvPr>
        </p:nvSpPr>
        <p:spPr>
          <a:xfrm>
            <a:off x="0" y="3036888"/>
            <a:ext cx="5430838" cy="2289175"/>
          </a:xfrm>
        </p:spPr>
        <p:txBody>
          <a:bodyPr spcFirstLastPara="1" lIns="0" tIns="0" rIns="0" bIns="0" rtlCol="0">
            <a:noAutofit/>
          </a:bodyPr>
          <a:lstStyle/>
          <a:p>
            <a:pPr marL="0" indent="0" algn="ctr" fontAlgn="auto">
              <a:spcBef>
                <a:spcPts val="0"/>
              </a:spcBef>
              <a:spcAft>
                <a:spcPts val="0"/>
              </a:spcAft>
              <a:buFont typeface="Arial" panose="020B0604020202020204" pitchFamily="34" charset="0"/>
              <a:buNone/>
              <a:defRPr/>
            </a:pPr>
            <a:r>
              <a:rPr lang="en" sz="3200" dirty="0">
                <a:solidFill>
                  <a:schemeClr val="tx1">
                    <a:lumMod val="50000"/>
                    <a:lumOff val="50000"/>
                  </a:schemeClr>
                </a:solidFill>
                <a:latin typeface="Helvetica Light" panose="020B0403020202020204" pitchFamily="34" charset="0"/>
              </a:rPr>
              <a:t> </a:t>
            </a:r>
            <a:endParaRPr lang="tr-TR" sz="2133" dirty="0">
              <a:solidFill>
                <a:schemeClr val="tx1">
                  <a:lumMod val="50000"/>
                  <a:lumOff val="50000"/>
                </a:schemeClr>
              </a:solidFill>
              <a:latin typeface="Helvetica Light" panose="020B0403020202020204" pitchFamily="34" charset="0"/>
            </a:endParaRPr>
          </a:p>
          <a:p>
            <a:pPr marL="0" indent="0" algn="ctr" fontAlgn="auto">
              <a:spcBef>
                <a:spcPts val="0"/>
              </a:spcBef>
              <a:spcAft>
                <a:spcPts val="0"/>
              </a:spcAft>
              <a:buClr>
                <a:schemeClr val="dk1"/>
              </a:buClr>
              <a:buSzPts val="1100"/>
              <a:buFont typeface="Arial" panose="020B0604020202020204" pitchFamily="34" charset="0"/>
              <a:buNone/>
              <a:defRPr/>
            </a:pPr>
            <a:endParaRPr sz="2133" b="1" dirty="0"/>
          </a:p>
        </p:txBody>
      </p:sp>
    </p:spTree>
  </p:cSld>
  <p:clrMapOvr>
    <a:masterClrMapping/>
  </p:clrMapOvr>
  <mc:AlternateContent xmlns:mc="http://schemas.openxmlformats.org/markup-compatibility/2006" xmlns:p14="http://schemas.microsoft.com/office/powerpoint/2010/main">
    <mc:Choice Requires="p14">
      <p:transition spd="slow" p14:dur="2000" advTm="15433"/>
    </mc:Choice>
    <mc:Fallback xmlns="">
      <p:transition spd="slow" advTm="1543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89A4C44-0B79-40AD-8BC1-E0F81361AD8E}" type="slidenum">
              <a:rPr lang="en-US"/>
              <a:pPr>
                <a:defRPr/>
              </a:pPr>
              <a:t>2</a:t>
            </a:fld>
            <a:endParaRPr lang="en-US"/>
          </a:p>
        </p:txBody>
      </p:sp>
      <p:sp>
        <p:nvSpPr>
          <p:cNvPr id="6149" name="TextBox 11"/>
          <p:cNvSpPr txBox="1">
            <a:spLocks noChangeArrowheads="1"/>
          </p:cNvSpPr>
          <p:nvPr/>
        </p:nvSpPr>
        <p:spPr bwMode="auto">
          <a:xfrm>
            <a:off x="1371599" y="945573"/>
            <a:ext cx="9353705" cy="769441"/>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ka-GE" sz="4400" dirty="0">
                <a:solidFill>
                  <a:schemeClr val="accent6">
                    <a:lumMod val="50000"/>
                  </a:schemeClr>
                </a:solidFill>
                <a:cs typeface="Calibri" panose="020F0502020204030204" pitchFamily="34" charset="0"/>
              </a:rPr>
              <a:t>რას ნიშნავს ბიომრავალფეროვნება?</a:t>
            </a:r>
            <a:endParaRPr lang="en-US" sz="4400" dirty="0">
              <a:solidFill>
                <a:schemeClr val="accent6">
                  <a:lumMod val="50000"/>
                </a:schemeClr>
              </a:solidFill>
              <a:cs typeface="Calibri" panose="020F0502020204030204" pitchFamily="34" charset="0"/>
            </a:endParaRPr>
          </a:p>
        </p:txBody>
      </p:sp>
      <p:sp>
        <p:nvSpPr>
          <p:cNvPr id="8" name="Content Placeholder 2"/>
          <p:cNvSpPr txBox="1">
            <a:spLocks/>
          </p:cNvSpPr>
          <p:nvPr/>
        </p:nvSpPr>
        <p:spPr>
          <a:xfrm>
            <a:off x="838200" y="2709949"/>
            <a:ext cx="5396346" cy="34638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ka-GE" sz="3600" b="1" dirty="0">
                <a:solidFill>
                  <a:srgbClr val="FFC000"/>
                </a:solidFill>
              </a:rPr>
              <a:t>ბიომრავალფეროვნება</a:t>
            </a:r>
            <a:r>
              <a:rPr lang="en-US" sz="3600" b="1" dirty="0">
                <a:solidFill>
                  <a:srgbClr val="FFC000"/>
                </a:solidFill>
              </a:rPr>
              <a:t> -</a:t>
            </a:r>
            <a:endParaRPr lang="ka-GE" sz="3600" dirty="0"/>
          </a:p>
          <a:p>
            <a:pPr algn="l"/>
            <a:r>
              <a:rPr lang="ka-GE" sz="3600" dirty="0"/>
              <a:t>დედამიწაზე მცხოვრები ცოცხალი ორგანიზმების ერთობლიობაა. </a:t>
            </a:r>
            <a:endParaRPr lang="en-US" sz="3600" dirty="0"/>
          </a:p>
        </p:txBody>
      </p:sp>
      <p:pic>
        <p:nvPicPr>
          <p:cNvPr id="9" name="Picture 8">
            <a:extLst>
              <a:ext uri="{FF2B5EF4-FFF2-40B4-BE49-F238E27FC236}">
                <a16:creationId xmlns:a16="http://schemas.microsoft.com/office/drawing/2014/main" id="{067E306B-98BD-4159-9085-D5C92FAA1B63}"/>
              </a:ext>
            </a:extLst>
          </p:cNvPr>
          <p:cNvPicPr>
            <a:picLocks noChangeAspect="1"/>
          </p:cNvPicPr>
          <p:nvPr/>
        </p:nvPicPr>
        <p:blipFill>
          <a:blip r:embed="rId3"/>
          <a:stretch>
            <a:fillRect/>
          </a:stretch>
        </p:blipFill>
        <p:spPr>
          <a:xfrm>
            <a:off x="6853385" y="2396848"/>
            <a:ext cx="4290388" cy="3959502"/>
          </a:xfrm>
          <a:prstGeom prst="rect">
            <a:avLst/>
          </a:prstGeom>
          <a:ln>
            <a:solidFill>
              <a:srgbClr val="0070C0"/>
            </a:solidFill>
          </a:ln>
        </p:spPr>
      </p:pic>
    </p:spTree>
  </p:cSld>
  <p:clrMapOvr>
    <a:masterClrMapping/>
  </p:clrMapOvr>
  <mc:AlternateContent xmlns:mc="http://schemas.openxmlformats.org/markup-compatibility/2006" xmlns:p14="http://schemas.microsoft.com/office/powerpoint/2010/main">
    <mc:Choice Requires="p14">
      <p:transition spd="slow" p14:dur="2000" advTm="98323"/>
    </mc:Choice>
    <mc:Fallback xmlns="">
      <p:transition spd="slow" advTm="9832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38A624A3-1C6C-444D-B6E7-FFADC68D6008}" type="slidenum">
              <a:rPr lang="en-US"/>
              <a:pPr>
                <a:defRPr/>
              </a:pPr>
              <a:t>3</a:t>
            </a:fld>
            <a:endParaRPr lang="en-US"/>
          </a:p>
        </p:txBody>
      </p:sp>
      <p:sp>
        <p:nvSpPr>
          <p:cNvPr id="8197" name="TextBox 11"/>
          <p:cNvSpPr txBox="1">
            <a:spLocks noChangeArrowheads="1"/>
          </p:cNvSpPr>
          <p:nvPr/>
        </p:nvSpPr>
        <p:spPr bwMode="auto">
          <a:xfrm>
            <a:off x="1631176" y="678442"/>
            <a:ext cx="9722624" cy="769441"/>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ka-GE" sz="4400" dirty="0">
                <a:solidFill>
                  <a:schemeClr val="accent6">
                    <a:lumMod val="50000"/>
                  </a:schemeClr>
                </a:solidFill>
                <a:cs typeface="Calibri" panose="020F0502020204030204" pitchFamily="34" charset="0"/>
              </a:rPr>
              <a:t>ბიოლოგიური კლასიფიკაცია</a:t>
            </a:r>
            <a:endParaRPr lang="en-US" sz="4400" dirty="0">
              <a:solidFill>
                <a:schemeClr val="accent6">
                  <a:lumMod val="50000"/>
                </a:schemeClr>
              </a:solidFill>
              <a:cs typeface="Calibri" panose="020F0502020204030204" pitchFamily="34"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3433" y="2216592"/>
            <a:ext cx="4670367" cy="4139758"/>
          </a:xfrm>
          <a:prstGeom prst="rect">
            <a:avLst/>
          </a:prstGeom>
          <a:noFill/>
          <a:ln>
            <a:solidFill>
              <a:srgbClr val="0070C0"/>
            </a:solidFill>
          </a:ln>
        </p:spPr>
      </p:pic>
      <p:sp>
        <p:nvSpPr>
          <p:cNvPr id="9" name="Content Placeholder 2"/>
          <p:cNvSpPr txBox="1">
            <a:spLocks/>
          </p:cNvSpPr>
          <p:nvPr/>
        </p:nvSpPr>
        <p:spPr>
          <a:xfrm>
            <a:off x="633846" y="2375780"/>
            <a:ext cx="5725391" cy="3463838"/>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lvl="0" indent="-571500" algn="l">
              <a:buFont typeface="Arial" panose="020B0604020202020204" pitchFamily="34" charset="0"/>
              <a:buChar char="•"/>
            </a:pPr>
            <a:r>
              <a:rPr lang="ka-GE" sz="3600" dirty="0"/>
              <a:t>რა მნიშვნელობა აქვს ცოცხალ ორგანიზმთა დაჯგუფებას?</a:t>
            </a:r>
          </a:p>
          <a:p>
            <a:pPr marL="571500" lvl="0" indent="-571500" algn="l">
              <a:buFont typeface="Arial" panose="020B0604020202020204" pitchFamily="34" charset="0"/>
              <a:buChar char="•"/>
            </a:pPr>
            <a:endParaRPr lang="ka-GE" sz="3600" dirty="0"/>
          </a:p>
          <a:p>
            <a:pPr marL="571500" lvl="0" indent="-571500" algn="l">
              <a:buFont typeface="Arial" panose="020B0604020202020204" pitchFamily="34" charset="0"/>
              <a:buChar char="•"/>
            </a:pPr>
            <a:r>
              <a:rPr lang="ka-GE" sz="3600" dirty="0"/>
              <a:t>რა კრიტერიუმები გამოიყენება ბიოლოგიური კლასიფიკაციის შესაქმნელად? </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2000" advTm="89888"/>
    </mc:Choice>
    <mc:Fallback xmlns="">
      <p:transition spd="slow" advTm="8988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2038350" y="6173788"/>
            <a:ext cx="7850188" cy="365125"/>
          </a:xfrm>
        </p:spPr>
        <p:txBody>
          <a:bodyPr/>
          <a:lstStyle/>
          <a:p>
            <a:pPr>
              <a:defRPr/>
            </a:pPr>
            <a:r>
              <a:rPr lang="ka-GE" dirty="0"/>
              <a:t>მასალა მომზადდა მასწავლებელთა პროფესიული განვითარების ეროვნული ცენტრის მიერ.</a:t>
            </a:r>
          </a:p>
          <a:p>
            <a:pPr>
              <a:defRPr/>
            </a:pPr>
            <a:r>
              <a:rPr lang="en-US" dirty="0"/>
              <a:t>©  </a:t>
            </a:r>
            <a:r>
              <a:rPr lang="en-US" dirty="0" err="1"/>
              <a:t>საავტორო</a:t>
            </a:r>
            <a:r>
              <a:rPr lang="en-US" dirty="0"/>
              <a:t> </a:t>
            </a:r>
            <a:r>
              <a:rPr lang="en-US" dirty="0" err="1"/>
              <a:t>უფლება</a:t>
            </a:r>
            <a:r>
              <a:rPr lang="en-US" dirty="0"/>
              <a:t> </a:t>
            </a:r>
            <a:r>
              <a:rPr lang="en-US" dirty="0" err="1"/>
              <a:t>დაცულია</a:t>
            </a:r>
            <a:endParaRPr lang="en-US" dirty="0"/>
          </a:p>
        </p:txBody>
      </p:sp>
      <p:sp>
        <p:nvSpPr>
          <p:cNvPr id="5" name="Slide Number Placeholder 4"/>
          <p:cNvSpPr>
            <a:spLocks noGrp="1"/>
          </p:cNvSpPr>
          <p:nvPr>
            <p:ph type="sldNum" sz="quarter" idx="12"/>
          </p:nvPr>
        </p:nvSpPr>
        <p:spPr/>
        <p:txBody>
          <a:bodyPr/>
          <a:lstStyle/>
          <a:p>
            <a:pPr>
              <a:defRPr/>
            </a:pPr>
            <a:fld id="{05B26476-FBEA-44B5-A311-4C2CCC0AD1A3}" type="slidenum">
              <a:rPr lang="en-US"/>
              <a:pPr>
                <a:defRPr/>
              </a:pPr>
              <a:t>4</a:t>
            </a:fld>
            <a:endParaRPr lang="en-US"/>
          </a:p>
        </p:txBody>
      </p:sp>
      <p:sp>
        <p:nvSpPr>
          <p:cNvPr id="10245" name="TextBox 11"/>
          <p:cNvSpPr txBox="1">
            <a:spLocks noChangeArrowheads="1"/>
          </p:cNvSpPr>
          <p:nvPr/>
        </p:nvSpPr>
        <p:spPr bwMode="auto">
          <a:xfrm>
            <a:off x="5104397" y="230251"/>
            <a:ext cx="6604693" cy="769441"/>
          </a:xfrm>
          <a:prstGeom prst="rect">
            <a:avLst/>
          </a:prstGeom>
          <a:ln/>
          <a:extLst/>
        </p:spPr>
        <p:style>
          <a:lnRef idx="2">
            <a:schemeClr val="accent6"/>
          </a:lnRef>
          <a:fillRef idx="1">
            <a:schemeClr val="lt1"/>
          </a:fillRef>
          <a:effectRef idx="0">
            <a:schemeClr val="accent6"/>
          </a:effectRef>
          <a:fontRef idx="minor">
            <a:schemeClr val="dk1"/>
          </a:fontRef>
        </p:style>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ka-GE" altLang="en-US" sz="4400" dirty="0">
                <a:solidFill>
                  <a:schemeClr val="accent6">
                    <a:lumMod val="50000"/>
                  </a:schemeClr>
                </a:solidFill>
                <a:cs typeface="Calibri" panose="020F0502020204030204" pitchFamily="34" charset="0"/>
              </a:rPr>
              <a:t>სიცოცხლის ბიბლიოთეკა</a:t>
            </a:r>
            <a:endParaRPr lang="en-US" altLang="en-US" sz="4400" dirty="0">
              <a:solidFill>
                <a:schemeClr val="accent6">
                  <a:lumMod val="50000"/>
                </a:schemeClr>
              </a:solidFill>
              <a:cs typeface="Calibri" panose="020F0502020204030204" pitchFamily="34" charset="0"/>
            </a:endParaRPr>
          </a:p>
        </p:txBody>
      </p:sp>
      <p:pic>
        <p:nvPicPr>
          <p:cNvPr id="8" name="Picture 7"/>
          <p:cNvPicPr/>
          <p:nvPr/>
        </p:nvPicPr>
        <p:blipFill rotWithShape="1">
          <a:blip r:embed="rId3" cstate="print">
            <a:extLst>
              <a:ext uri="{28A0092B-C50C-407E-A947-70E740481C1C}">
                <a14:useLocalDpi xmlns:a14="http://schemas.microsoft.com/office/drawing/2010/main" val="0"/>
              </a:ext>
            </a:extLst>
          </a:blip>
          <a:srcRect t="3104" b="5441"/>
          <a:stretch/>
        </p:blipFill>
        <p:spPr bwMode="auto">
          <a:xfrm rot="21143274">
            <a:off x="6581484" y="1479322"/>
            <a:ext cx="5078381" cy="5093961"/>
          </a:xfrm>
          <a:prstGeom prst="rect">
            <a:avLst/>
          </a:prstGeom>
          <a:noFill/>
          <a:ln>
            <a:noFill/>
          </a:ln>
          <a:extLst>
            <a:ext uri="{53640926-AAD7-44D8-BBD7-CCE9431645EC}">
              <a14:shadowObscured xmlns:a14="http://schemas.microsoft.com/office/drawing/2010/main"/>
            </a:ext>
          </a:extLst>
        </p:spPr>
      </p:pic>
      <p:pic>
        <p:nvPicPr>
          <p:cNvPr id="1026" name="Picture 2" descr="https://tse4.mm.bing.net/th?id=OIP.yELIPLx-Eo7waaWeQv8jwwHaE8&amp;pid=Api&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5257">
            <a:off x="1453695" y="1085628"/>
            <a:ext cx="4734995" cy="3156665"/>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p:cNvGrpSpPr/>
          <p:nvPr/>
        </p:nvGrpSpPr>
        <p:grpSpPr>
          <a:xfrm>
            <a:off x="573088" y="3990022"/>
            <a:ext cx="7290752" cy="2793048"/>
            <a:chOff x="0" y="0"/>
            <a:chExt cx="6326155" cy="2347306"/>
          </a:xfrm>
        </p:grpSpPr>
        <p:sp>
          <p:nvSpPr>
            <p:cNvPr id="37" name="Rectangle: Rounded Corners 7273"/>
            <p:cNvSpPr/>
            <p:nvPr/>
          </p:nvSpPr>
          <p:spPr>
            <a:xfrm>
              <a:off x="2259337" y="0"/>
              <a:ext cx="1971530" cy="398206"/>
            </a:xfrm>
            <a:prstGeom prst="roundRect">
              <a:avLst/>
            </a:prstGeom>
            <a:ln w="28575"/>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ka-GE" sz="1100" b="1" kern="120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მიკროორგანიზმები</a:t>
              </a:r>
              <a:endParaRPr lang="en-US" sz="1200">
                <a:effectLst/>
                <a:latin typeface="Times New Roman" panose="02020603050405020304" pitchFamily="18" charset="0"/>
                <a:ea typeface="Times New Roman" panose="02020603050405020304" pitchFamily="18" charset="0"/>
              </a:endParaRPr>
            </a:p>
          </p:txBody>
        </p:sp>
        <p:grpSp>
          <p:nvGrpSpPr>
            <p:cNvPr id="38" name="Group 37"/>
            <p:cNvGrpSpPr/>
            <p:nvPr/>
          </p:nvGrpSpPr>
          <p:grpSpPr>
            <a:xfrm>
              <a:off x="0" y="1093973"/>
              <a:ext cx="6326155" cy="1253333"/>
              <a:chOff x="0" y="1093973"/>
              <a:chExt cx="6326155" cy="1253333"/>
            </a:xfrm>
          </p:grpSpPr>
          <p:pic>
            <p:nvPicPr>
              <p:cNvPr id="44" name="Picture 43"/>
              <p:cNvPicPr>
                <a:picLocks noChangeAspect="1"/>
              </p:cNvPicPr>
              <p:nvPr/>
            </p:nvPicPr>
            <p:blipFill>
              <a:blip r:embed="rId5"/>
              <a:stretch>
                <a:fillRect/>
              </a:stretch>
            </p:blipFill>
            <p:spPr>
              <a:xfrm>
                <a:off x="0" y="1093973"/>
                <a:ext cx="1178927" cy="1249777"/>
              </a:xfrm>
              <a:prstGeom prst="rect">
                <a:avLst/>
              </a:prstGeom>
              <a:ln w="28575">
                <a:solidFill>
                  <a:srgbClr val="92D050"/>
                </a:solidFill>
              </a:ln>
            </p:spPr>
          </p:pic>
          <p:pic>
            <p:nvPicPr>
              <p:cNvPr id="45" name="Picture 44"/>
              <p:cNvPicPr>
                <a:picLocks noChangeAspect="1"/>
              </p:cNvPicPr>
              <p:nvPr/>
            </p:nvPicPr>
            <p:blipFill>
              <a:blip r:embed="rId6"/>
              <a:stretch>
                <a:fillRect/>
              </a:stretch>
            </p:blipFill>
            <p:spPr>
              <a:xfrm>
                <a:off x="1287884" y="1097528"/>
                <a:ext cx="1197171" cy="1249778"/>
              </a:xfrm>
              <a:prstGeom prst="rect">
                <a:avLst/>
              </a:prstGeom>
              <a:ln w="28575">
                <a:solidFill>
                  <a:srgbClr val="92D050"/>
                </a:solidFill>
              </a:ln>
            </p:spPr>
          </p:pic>
          <p:pic>
            <p:nvPicPr>
              <p:cNvPr id="46" name="Picture 45"/>
              <p:cNvPicPr>
                <a:picLocks noChangeAspect="1"/>
              </p:cNvPicPr>
              <p:nvPr/>
            </p:nvPicPr>
            <p:blipFill>
              <a:blip r:embed="rId7"/>
              <a:stretch>
                <a:fillRect/>
              </a:stretch>
            </p:blipFill>
            <p:spPr>
              <a:xfrm>
                <a:off x="2577802" y="1097527"/>
                <a:ext cx="1250467" cy="1246792"/>
              </a:xfrm>
              <a:prstGeom prst="rect">
                <a:avLst/>
              </a:prstGeom>
              <a:ln w="28575">
                <a:solidFill>
                  <a:srgbClr val="92D050"/>
                </a:solidFill>
              </a:ln>
            </p:spPr>
          </p:pic>
          <p:pic>
            <p:nvPicPr>
              <p:cNvPr id="47" name="Picture 46"/>
              <p:cNvPicPr>
                <a:picLocks noChangeAspect="1"/>
              </p:cNvPicPr>
              <p:nvPr/>
            </p:nvPicPr>
            <p:blipFill rotWithShape="1">
              <a:blip r:embed="rId8"/>
              <a:srcRect l="9089" r="5703"/>
              <a:stretch/>
            </p:blipFill>
            <p:spPr>
              <a:xfrm>
                <a:off x="3931798" y="1097527"/>
                <a:ext cx="1144841" cy="1246792"/>
              </a:xfrm>
              <a:prstGeom prst="rect">
                <a:avLst/>
              </a:prstGeom>
              <a:ln w="28575">
                <a:solidFill>
                  <a:srgbClr val="92D050"/>
                </a:solidFill>
              </a:ln>
            </p:spPr>
          </p:pic>
          <p:pic>
            <p:nvPicPr>
              <p:cNvPr id="48" name="Picture 47"/>
              <p:cNvPicPr>
                <a:picLocks noChangeAspect="1"/>
              </p:cNvPicPr>
              <p:nvPr/>
            </p:nvPicPr>
            <p:blipFill>
              <a:blip r:embed="rId9"/>
              <a:stretch>
                <a:fillRect/>
              </a:stretch>
            </p:blipFill>
            <p:spPr>
              <a:xfrm>
                <a:off x="5181315" y="1097529"/>
                <a:ext cx="1144840" cy="1246791"/>
              </a:xfrm>
              <a:prstGeom prst="rect">
                <a:avLst/>
              </a:prstGeom>
              <a:ln w="28575">
                <a:solidFill>
                  <a:srgbClr val="92D050"/>
                </a:solidFill>
              </a:ln>
            </p:spPr>
          </p:pic>
        </p:grpSp>
        <p:cxnSp>
          <p:nvCxnSpPr>
            <p:cNvPr id="39" name="Straight Arrow Connector 38"/>
            <p:cNvCxnSpPr>
              <a:cxnSpLocks/>
            </p:cNvCxnSpPr>
            <p:nvPr/>
          </p:nvCxnSpPr>
          <p:spPr>
            <a:xfrm>
              <a:off x="3203035" y="437531"/>
              <a:ext cx="1" cy="615752"/>
            </a:xfrm>
            <a:prstGeom prst="straightConnector1">
              <a:avLst/>
            </a:prstGeom>
            <a:ln w="19050">
              <a:tailEnd type="triangle"/>
            </a:ln>
          </p:spPr>
          <p:style>
            <a:lnRef idx="3">
              <a:schemeClr val="accent6"/>
            </a:lnRef>
            <a:fillRef idx="0">
              <a:schemeClr val="accent6"/>
            </a:fillRef>
            <a:effectRef idx="2">
              <a:schemeClr val="accent6"/>
            </a:effectRef>
            <a:fontRef idx="minor">
              <a:schemeClr val="tx1"/>
            </a:fontRef>
          </p:style>
        </p:cxnSp>
        <p:cxnSp>
          <p:nvCxnSpPr>
            <p:cNvPr id="40" name="Straight Arrow Connector 39"/>
            <p:cNvCxnSpPr>
              <a:cxnSpLocks/>
            </p:cNvCxnSpPr>
            <p:nvPr/>
          </p:nvCxnSpPr>
          <p:spPr>
            <a:xfrm>
              <a:off x="3473422" y="471947"/>
              <a:ext cx="891197" cy="527264"/>
            </a:xfrm>
            <a:prstGeom prst="straightConnector1">
              <a:avLst/>
            </a:prstGeom>
            <a:ln w="19050">
              <a:tailEnd type="triangle"/>
            </a:ln>
          </p:spPr>
          <p:style>
            <a:lnRef idx="3">
              <a:schemeClr val="accent6"/>
            </a:lnRef>
            <a:fillRef idx="0">
              <a:schemeClr val="accent6"/>
            </a:fillRef>
            <a:effectRef idx="2">
              <a:schemeClr val="accent6"/>
            </a:effectRef>
            <a:fontRef idx="minor">
              <a:schemeClr val="tx1"/>
            </a:fontRef>
          </p:style>
        </p:cxnSp>
        <p:cxnSp>
          <p:nvCxnSpPr>
            <p:cNvPr id="41" name="Straight Arrow Connector 40"/>
            <p:cNvCxnSpPr>
              <a:cxnSpLocks/>
            </p:cNvCxnSpPr>
            <p:nvPr/>
          </p:nvCxnSpPr>
          <p:spPr>
            <a:xfrm>
              <a:off x="4117438" y="437531"/>
              <a:ext cx="1431970" cy="561680"/>
            </a:xfrm>
            <a:prstGeom prst="straightConnector1">
              <a:avLst/>
            </a:prstGeom>
            <a:ln w="19050">
              <a:tailEnd type="triangle"/>
            </a:ln>
          </p:spPr>
          <p:style>
            <a:lnRef idx="3">
              <a:schemeClr val="accent6"/>
            </a:lnRef>
            <a:fillRef idx="0">
              <a:schemeClr val="accent6"/>
            </a:fillRef>
            <a:effectRef idx="2">
              <a:schemeClr val="accent6"/>
            </a:effectRef>
            <a:fontRef idx="minor">
              <a:schemeClr val="tx1"/>
            </a:fontRef>
          </p:style>
        </p:cxnSp>
        <p:cxnSp>
          <p:nvCxnSpPr>
            <p:cNvPr id="42" name="Straight Arrow Connector 41"/>
            <p:cNvCxnSpPr>
              <a:cxnSpLocks/>
            </p:cNvCxnSpPr>
            <p:nvPr/>
          </p:nvCxnSpPr>
          <p:spPr>
            <a:xfrm flipH="1">
              <a:off x="868522" y="437531"/>
              <a:ext cx="1420111" cy="561680"/>
            </a:xfrm>
            <a:prstGeom prst="straightConnector1">
              <a:avLst/>
            </a:prstGeom>
            <a:ln w="19050">
              <a:tailEnd type="triangle"/>
            </a:ln>
          </p:spPr>
          <p:style>
            <a:lnRef idx="3">
              <a:schemeClr val="accent6"/>
            </a:lnRef>
            <a:fillRef idx="0">
              <a:schemeClr val="accent6"/>
            </a:fillRef>
            <a:effectRef idx="2">
              <a:schemeClr val="accent6"/>
            </a:effectRef>
            <a:fontRef idx="minor">
              <a:schemeClr val="tx1"/>
            </a:fontRef>
          </p:style>
        </p:cxnSp>
        <p:cxnSp>
          <p:nvCxnSpPr>
            <p:cNvPr id="43" name="Straight Arrow Connector 42"/>
            <p:cNvCxnSpPr>
              <a:cxnSpLocks/>
            </p:cNvCxnSpPr>
            <p:nvPr/>
          </p:nvCxnSpPr>
          <p:spPr>
            <a:xfrm flipH="1">
              <a:off x="2093329" y="471947"/>
              <a:ext cx="833378" cy="527264"/>
            </a:xfrm>
            <a:prstGeom prst="straightConnector1">
              <a:avLst/>
            </a:prstGeom>
            <a:ln w="19050">
              <a:tailEnd type="triangle"/>
            </a:ln>
          </p:spPr>
          <p:style>
            <a:lnRef idx="3">
              <a:schemeClr val="accent6"/>
            </a:lnRef>
            <a:fillRef idx="0">
              <a:schemeClr val="accent6"/>
            </a:fillRef>
            <a:effectRef idx="2">
              <a:schemeClr val="accent6"/>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50088"/>
    </mc:Choice>
    <mc:Fallback xmlns="">
      <p:transition spd="slow" advTm="5008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FF2426D-982A-48E2-A2A6-957FBF129A08}" type="slidenum">
              <a:rPr lang="en-US"/>
              <a:pPr>
                <a:defRPr/>
              </a:pPr>
              <a:t>5</a:t>
            </a:fld>
            <a:endParaRPr lang="en-US"/>
          </a:p>
        </p:txBody>
      </p:sp>
      <p:sp>
        <p:nvSpPr>
          <p:cNvPr id="12293" name="TextBox 11"/>
          <p:cNvSpPr txBox="1">
            <a:spLocks noChangeArrowheads="1"/>
          </p:cNvSpPr>
          <p:nvPr/>
        </p:nvSpPr>
        <p:spPr bwMode="auto">
          <a:xfrm>
            <a:off x="964277" y="870458"/>
            <a:ext cx="10673541" cy="769441"/>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ka-GE" altLang="en-US" sz="4400" dirty="0">
                <a:solidFill>
                  <a:schemeClr val="accent6">
                    <a:lumMod val="50000"/>
                  </a:schemeClr>
                </a:solidFill>
                <a:cs typeface="Calibri" panose="020F0502020204030204" pitchFamily="34" charset="0"/>
              </a:rPr>
              <a:t>ბიომრავალფეროვნების დონეები</a:t>
            </a:r>
            <a:endParaRPr lang="en-US" altLang="en-US" sz="4400" dirty="0">
              <a:solidFill>
                <a:schemeClr val="accent6">
                  <a:lumMod val="50000"/>
                </a:schemeClr>
              </a:solidFill>
              <a:cs typeface="Calibri" panose="020F0502020204030204" pitchFamily="34" charset="0"/>
            </a:endParaRPr>
          </a:p>
        </p:txBody>
      </p:sp>
      <p:graphicFrame>
        <p:nvGraphicFramePr>
          <p:cNvPr id="8" name="Diagram 7"/>
          <p:cNvGraphicFramePr/>
          <p:nvPr>
            <p:extLst>
              <p:ext uri="{D42A27DB-BD31-4B8C-83A1-F6EECF244321}">
                <p14:modId xmlns:p14="http://schemas.microsoft.com/office/powerpoint/2010/main" val="1861080244"/>
              </p:ext>
            </p:extLst>
          </p:nvPr>
        </p:nvGraphicFramePr>
        <p:xfrm>
          <a:off x="2232184" y="2024638"/>
          <a:ext cx="9121616" cy="433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18163"/>
    </mc:Choice>
    <mc:Fallback xmlns="">
      <p:transition spd="slow" advTm="1816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424555" y="6295188"/>
            <a:ext cx="2396531" cy="260990"/>
          </a:xfrm>
        </p:spPr>
        <p:txBody>
          <a:bodyPr/>
          <a:lstStyle/>
          <a:p>
            <a:pPr>
              <a:defRPr/>
            </a:pPr>
            <a:fld id="{E028B255-60D4-4714-A9D4-32E526420375}" type="slidenum">
              <a:rPr lang="en-US"/>
              <a:pPr>
                <a:defRPr/>
              </a:pPr>
              <a:t>6</a:t>
            </a:fld>
            <a:endParaRPr lang="en-US"/>
          </a:p>
        </p:txBody>
      </p:sp>
      <p:sp>
        <p:nvSpPr>
          <p:cNvPr id="14341" name="TextBox 11"/>
          <p:cNvSpPr txBox="1">
            <a:spLocks noChangeArrowheads="1"/>
          </p:cNvSpPr>
          <p:nvPr/>
        </p:nvSpPr>
        <p:spPr bwMode="auto">
          <a:xfrm>
            <a:off x="4208318" y="229200"/>
            <a:ext cx="7276553" cy="1446550"/>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ka-GE" altLang="en-US" sz="4400" dirty="0">
                <a:solidFill>
                  <a:schemeClr val="accent6">
                    <a:lumMod val="50000"/>
                  </a:schemeClr>
                </a:solidFill>
                <a:cs typeface="Calibri" panose="020F0502020204030204" pitchFamily="34" charset="0"/>
              </a:rPr>
              <a:t>გენეტიკური ბიომრავალფეროვნება</a:t>
            </a:r>
            <a:endParaRPr lang="en-US" altLang="en-US" sz="4400" dirty="0">
              <a:solidFill>
                <a:schemeClr val="accent6">
                  <a:lumMod val="50000"/>
                </a:schemeClr>
              </a:solidFill>
              <a:cs typeface="Calibri" panose="020F0502020204030204" pitchFamily="34" charset="0"/>
            </a:endParaRPr>
          </a:p>
        </p:txBody>
      </p:sp>
      <p:pic>
        <p:nvPicPr>
          <p:cNvPr id="1026" name="Picture 2" descr="https://tse4.mm.bing.net/th?id=OIP.1bwbu5mXB_Q8l8WmOZrATwHaE7&amp;pid=Api&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42788">
            <a:off x="720728" y="2842335"/>
            <a:ext cx="3956143" cy="26290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netic divers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15677">
            <a:off x="3250092" y="3839171"/>
            <a:ext cx="3899111" cy="26007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tse2.mm.bing.net/th?id=OIP.X9N_KLcQrtlQLxo0T6AmfAHaEO&amp;pid=Api&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2355">
            <a:off x="4067155" y="1572821"/>
            <a:ext cx="4211714" cy="23990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tse2.explicit.bing.net/th?id=OIP.tWcfxEnmSlYx7OtzFhGFxwHaFj&amp;pid=Api&amp;P=0"/>
          <p:cNvPicPr>
            <a:picLocks noChangeAspect="1" noChangeArrowheads="1"/>
          </p:cNvPicPr>
          <p:nvPr/>
        </p:nvPicPr>
        <p:blipFill rotWithShape="1">
          <a:blip r:embed="rId6">
            <a:extLst>
              <a:ext uri="{28A0092B-C50C-407E-A947-70E740481C1C}">
                <a14:useLocalDpi xmlns:a14="http://schemas.microsoft.com/office/drawing/2010/main" val="0"/>
              </a:ext>
            </a:extLst>
          </a:blip>
          <a:srcRect l="14644" t="19605" r="20546" b="6263"/>
          <a:stretch/>
        </p:blipFill>
        <p:spPr bwMode="auto">
          <a:xfrm rot="327904">
            <a:off x="8042995" y="2371685"/>
            <a:ext cx="3257022" cy="4037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92179"/>
    </mc:Choice>
    <mc:Fallback xmlns="">
      <p:transition spd="slow" advTm="9217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BD883A8-93D3-4386-8C1B-EE8A48BC4EF5}" type="slidenum">
              <a:rPr lang="en-US"/>
              <a:pPr>
                <a:defRPr/>
              </a:pPr>
              <a:t>7</a:t>
            </a:fld>
            <a:endParaRPr lang="en-US"/>
          </a:p>
        </p:txBody>
      </p:sp>
      <p:sp>
        <p:nvSpPr>
          <p:cNvPr id="16389" name="TextBox 11"/>
          <p:cNvSpPr txBox="1">
            <a:spLocks noChangeArrowheads="1"/>
          </p:cNvSpPr>
          <p:nvPr/>
        </p:nvSpPr>
        <p:spPr bwMode="auto">
          <a:xfrm>
            <a:off x="5456133" y="93519"/>
            <a:ext cx="6308934" cy="1446550"/>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ka-GE" sz="4400" dirty="0">
                <a:solidFill>
                  <a:schemeClr val="accent6">
                    <a:lumMod val="50000"/>
                  </a:schemeClr>
                </a:solidFill>
              </a:rPr>
              <a:t>სახეობათა ბიომრავალფეროვნება</a:t>
            </a:r>
            <a:endParaRPr lang="en-US" altLang="en-US" sz="4400" dirty="0">
              <a:solidFill>
                <a:schemeClr val="accent6">
                  <a:lumMod val="50000"/>
                </a:schemeClr>
              </a:solidFill>
              <a:cs typeface="Calibri" panose="020F0502020204030204" pitchFamily="34" charset="0"/>
            </a:endParaRPr>
          </a:p>
        </p:txBody>
      </p:sp>
      <p:pic>
        <p:nvPicPr>
          <p:cNvPr id="2050" name="Picture 2" descr="https://tse4.mm.bing.net/th?id=OIP.xe8fe8GFfBB_vA8_HLDHOwHaF6&amp;pid=Api&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3771"/>
            <a:ext cx="6851968" cy="54642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54435"/>
    </mc:Choice>
    <mc:Fallback xmlns="">
      <p:transition spd="slow" advTm="5443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3B9D2E3D-15DF-4AAF-BF0B-DAD59B0B36F3}" type="slidenum">
              <a:rPr lang="en-US"/>
              <a:pPr>
                <a:defRPr/>
              </a:pPr>
              <a:t>8</a:t>
            </a:fld>
            <a:endParaRPr lang="en-US"/>
          </a:p>
        </p:txBody>
      </p:sp>
      <p:sp>
        <p:nvSpPr>
          <p:cNvPr id="18437" name="TextBox 11"/>
          <p:cNvSpPr txBox="1">
            <a:spLocks noChangeArrowheads="1"/>
          </p:cNvSpPr>
          <p:nvPr/>
        </p:nvSpPr>
        <p:spPr bwMode="auto">
          <a:xfrm>
            <a:off x="2635624" y="136525"/>
            <a:ext cx="9377203" cy="769441"/>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ka-GE" altLang="en-US" sz="4400" dirty="0">
                <a:solidFill>
                  <a:schemeClr val="accent6">
                    <a:lumMod val="50000"/>
                  </a:schemeClr>
                </a:solidFill>
                <a:cs typeface="Calibri" panose="020F0502020204030204" pitchFamily="34" charset="0"/>
              </a:rPr>
              <a:t>ეკოსისტემების მრავალფეროვნება</a:t>
            </a:r>
            <a:endParaRPr lang="en-US" altLang="en-US" sz="4400" dirty="0">
              <a:solidFill>
                <a:schemeClr val="accent6">
                  <a:lumMod val="50000"/>
                </a:schemeClr>
              </a:solidFill>
              <a:cs typeface="Calibri" panose="020F0502020204030204" pitchFamily="34" charset="0"/>
            </a:endParaRPr>
          </a:p>
        </p:txBody>
      </p:sp>
      <p:sp>
        <p:nvSpPr>
          <p:cNvPr id="13" name="TextBox 12"/>
          <p:cNvSpPr txBox="1"/>
          <p:nvPr/>
        </p:nvSpPr>
        <p:spPr>
          <a:xfrm>
            <a:off x="1908175" y="3244850"/>
            <a:ext cx="1042988" cy="369888"/>
          </a:xfrm>
          <a:prstGeom prst="rect">
            <a:avLst/>
          </a:prstGeom>
          <a:solidFill>
            <a:schemeClr val="bg1"/>
          </a:solidFill>
        </p:spPr>
        <p:txBody>
          <a:bodyPr wrap="none">
            <a:spAutoFit/>
          </a:bodyPr>
          <a:lstStyle/>
          <a:p>
            <a:pPr eaLnBrk="1" fontAlgn="auto" hangingPunct="1">
              <a:spcBef>
                <a:spcPts val="0"/>
              </a:spcBef>
              <a:spcAft>
                <a:spcPts val="0"/>
              </a:spcAft>
              <a:defRPr/>
            </a:pPr>
            <a:r>
              <a:rPr lang="ka-GE" dirty="0">
                <a:solidFill>
                  <a:schemeClr val="bg1">
                    <a:lumMod val="50000"/>
                  </a:schemeClr>
                </a:solidFill>
                <a:latin typeface="+mn-lt"/>
              </a:rPr>
              <a:t>ტექსტი</a:t>
            </a:r>
            <a:r>
              <a:rPr lang="ka-GE" dirty="0">
                <a:latin typeface="+mn-lt"/>
              </a:rPr>
              <a:t> </a:t>
            </a:r>
            <a:endParaRPr lang="en-US" dirty="0">
              <a:latin typeface="+mn-lt"/>
            </a:endParaRPr>
          </a:p>
        </p:txBody>
      </p:sp>
      <p:pic>
        <p:nvPicPr>
          <p:cNvPr id="3076" name="Picture 4" descr="https://tse3.mm.bing.net/th?id=OIP.JkcYRoBrQ7fyPL7KGe_gfAHaFq&amp;pid=Api&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3694"/>
            <a:ext cx="7082118" cy="5764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18476"/>
    </mc:Choice>
    <mc:Fallback xmlns="">
      <p:transition spd="slow" advTm="1847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1828800" y="6381806"/>
            <a:ext cx="7183663" cy="390623"/>
          </a:xfrm>
        </p:spPr>
        <p:txBody>
          <a:bodyPr/>
          <a:lstStyle/>
          <a:p>
            <a:pPr>
              <a:defRPr/>
            </a:pPr>
            <a:r>
              <a:rPr lang="ka-GE" dirty="0"/>
              <a:t>მასალა მომზადდა მასწავლებელთა პროფესიული განვითარების ეროვნული ცენტრის მიერ.</a:t>
            </a:r>
          </a:p>
          <a:p>
            <a:pPr>
              <a:defRPr/>
            </a:pPr>
            <a:r>
              <a:rPr lang="en-US" dirty="0"/>
              <a:t>©  </a:t>
            </a:r>
            <a:r>
              <a:rPr lang="en-US" dirty="0" err="1"/>
              <a:t>საავტორო</a:t>
            </a:r>
            <a:r>
              <a:rPr lang="en-US" dirty="0"/>
              <a:t> </a:t>
            </a:r>
            <a:r>
              <a:rPr lang="en-US" dirty="0" err="1"/>
              <a:t>უფლება</a:t>
            </a:r>
            <a:r>
              <a:rPr lang="en-US" dirty="0"/>
              <a:t> </a:t>
            </a:r>
            <a:r>
              <a:rPr lang="en-US" dirty="0" err="1"/>
              <a:t>დაცულია</a:t>
            </a:r>
            <a:endParaRPr lang="en-US" dirty="0"/>
          </a:p>
        </p:txBody>
      </p:sp>
      <p:sp>
        <p:nvSpPr>
          <p:cNvPr id="5" name="Slide Number Placeholder 4"/>
          <p:cNvSpPr>
            <a:spLocks noGrp="1"/>
          </p:cNvSpPr>
          <p:nvPr>
            <p:ph type="sldNum" sz="quarter" idx="12"/>
          </p:nvPr>
        </p:nvSpPr>
        <p:spPr>
          <a:xfrm>
            <a:off x="17256125" y="11486398"/>
            <a:ext cx="2453833" cy="305553"/>
          </a:xfrm>
        </p:spPr>
        <p:txBody>
          <a:bodyPr/>
          <a:lstStyle/>
          <a:p>
            <a:pPr>
              <a:defRPr/>
            </a:pPr>
            <a:fld id="{780BE658-0D6F-4A7E-970C-307667A57AD5}" type="slidenum">
              <a:rPr lang="en-US"/>
              <a:pPr>
                <a:defRPr/>
              </a:pPr>
              <a:t>9</a:t>
            </a:fld>
            <a:endParaRPr lang="en-US"/>
          </a:p>
        </p:txBody>
      </p:sp>
      <p:sp>
        <p:nvSpPr>
          <p:cNvPr id="20485" name="TextBox 11"/>
          <p:cNvSpPr txBox="1">
            <a:spLocks noChangeArrowheads="1"/>
          </p:cNvSpPr>
          <p:nvPr/>
        </p:nvSpPr>
        <p:spPr bwMode="auto">
          <a:xfrm>
            <a:off x="2095500" y="440355"/>
            <a:ext cx="8573181" cy="769441"/>
          </a:xfrm>
          <a:prstGeom prst="rect">
            <a:avLst/>
          </a:prstGeom>
          <a:ln/>
          <a:extLst/>
        </p:spPr>
        <p:style>
          <a:lnRef idx="2">
            <a:schemeClr val="accent6"/>
          </a:lnRef>
          <a:fillRef idx="1">
            <a:schemeClr val="lt1"/>
          </a:fillRef>
          <a:effectRef idx="0">
            <a:schemeClr val="accent6"/>
          </a:effectRef>
          <a:fontRef idx="minor">
            <a:schemeClr val="dk1"/>
          </a:fontRef>
        </p:style>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ka-GE" altLang="en-US" sz="4400" dirty="0">
                <a:solidFill>
                  <a:schemeClr val="accent6">
                    <a:lumMod val="50000"/>
                  </a:schemeClr>
                </a:solidFill>
                <a:cs typeface="Calibri" panose="020F0502020204030204" pitchFamily="34" charset="0"/>
              </a:rPr>
              <a:t>ბიომრავალფეროვნების ინდექსი</a:t>
            </a:r>
            <a:endParaRPr lang="en-US" altLang="en-US" sz="4400" dirty="0">
              <a:solidFill>
                <a:schemeClr val="accent6">
                  <a:lumMod val="50000"/>
                </a:schemeClr>
              </a:solidFill>
              <a:cs typeface="Calibri" panose="020F0502020204030204" pitchFamily="34" charset="0"/>
            </a:endParaRPr>
          </a:p>
        </p:txBody>
      </p:sp>
      <p:sp>
        <p:nvSpPr>
          <p:cNvPr id="13" name="TextBox 12"/>
          <p:cNvSpPr txBox="1"/>
          <p:nvPr/>
        </p:nvSpPr>
        <p:spPr>
          <a:xfrm>
            <a:off x="798854" y="1802929"/>
            <a:ext cx="10898372" cy="1200329"/>
          </a:xfrm>
          <a:prstGeom prst="rect">
            <a:avLst/>
          </a:prstGeom>
          <a:solidFill>
            <a:schemeClr val="bg1"/>
          </a:solidFill>
        </p:spPr>
        <p:txBody>
          <a:bodyPr wrap="square">
            <a:spAutoFit/>
          </a:bodyPr>
          <a:lstStyle/>
          <a:p>
            <a:pPr algn="ctr" eaLnBrk="1" fontAlgn="auto" hangingPunct="1">
              <a:spcBef>
                <a:spcPts val="0"/>
              </a:spcBef>
              <a:spcAft>
                <a:spcPts val="0"/>
              </a:spcAft>
              <a:defRPr/>
            </a:pPr>
            <a:r>
              <a:rPr lang="ka-GE" sz="2400" b="1" dirty="0">
                <a:solidFill>
                  <a:srgbClr val="FFC000"/>
                </a:solidFill>
              </a:rPr>
              <a:t>ბიომრავალფეროვნების ინდექსი </a:t>
            </a:r>
            <a:r>
              <a:rPr lang="en-US" sz="2400" dirty="0">
                <a:solidFill>
                  <a:srgbClr val="0070C0"/>
                </a:solidFill>
              </a:rPr>
              <a:t>= </a:t>
            </a:r>
            <a:r>
              <a:rPr lang="ka-GE" sz="2400" dirty="0">
                <a:solidFill>
                  <a:srgbClr val="0070C0"/>
                </a:solidFill>
              </a:rPr>
              <a:t>განსაზღვრულ ტერიტორიაზე მცხოვრებ ცოცხალ ორგანიზმების ან სახეობების რაოდენობა / ამ ტერიტორიის ფართობზე, ან ფართობის ერთეულზე.</a:t>
            </a:r>
            <a:endParaRPr lang="en-US" sz="2400" dirty="0">
              <a:solidFill>
                <a:srgbClr val="0070C0"/>
              </a:solidFill>
              <a:latin typeface="+mn-lt"/>
            </a:endParaRPr>
          </a:p>
        </p:txBody>
      </p:sp>
      <p:pic>
        <p:nvPicPr>
          <p:cNvPr id="4098" name="Picture 2" descr="https://tse2.mm.bing.net/th?id=OIP.3kj5DvDvFeuOAaJzWjqv3QHaEo&amp;pid=Api&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0615"/>
            <a:ext cx="4191000" cy="30361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se1.mm.bing.net/th?id=OIP.HLh83_qscIhMkIoat47MwwHaFj&amp;pid=Api&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807120"/>
            <a:ext cx="4114081" cy="30574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tse4.mm.bing.net/th?id=OIP.K1E-h9GRLvSqrowlJcYszwHaFj&amp;pid=Api&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081" y="3811022"/>
            <a:ext cx="3886919" cy="303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888417"/>
      </p:ext>
    </p:extLst>
  </p:cSld>
  <p:clrMapOvr>
    <a:masterClrMapping/>
  </p:clrMapOvr>
  <mc:AlternateContent xmlns:mc="http://schemas.openxmlformats.org/markup-compatibility/2006" xmlns:p14="http://schemas.microsoft.com/office/powerpoint/2010/main">
    <mc:Choice Requires="p14">
      <p:transition spd="slow" p14:dur="2000" advTm="29281"/>
    </mc:Choice>
    <mc:Fallback xmlns="">
      <p:transition spd="slow" advTm="29281"/>
    </mc:Fallback>
  </mc:AlternateContent>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1D2DEDC-A618-49CD-ACA4-5601DFA55092}" vid="{46A3603B-3150-4D88-A45F-B08D4D4327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NotebookType xmlns="1125a93e-de70-4ca2-b4b1-094dde18f196" xsi:nil="true"/>
    <Templates xmlns="1125a93e-de70-4ca2-b4b1-094dde18f196" xsi:nil="true"/>
    <Has_Teacher_Only_SectionGroup xmlns="1125a93e-de70-4ca2-b4b1-094dde18f196" xsi:nil="true"/>
    <DefaultSectionNames xmlns="1125a93e-de70-4ca2-b4b1-094dde18f196" xsi:nil="true"/>
    <Invited_Teachers xmlns="1125a93e-de70-4ca2-b4b1-094dde18f196" xsi:nil="true"/>
    <IsNotebookLocked xmlns="1125a93e-de70-4ca2-b4b1-094dde18f196" xsi:nil="true"/>
    <Teachers xmlns="1125a93e-de70-4ca2-b4b1-094dde18f196">
      <UserInfo>
        <DisplayName/>
        <AccountId xsi:nil="true"/>
        <AccountType/>
      </UserInfo>
    </Teachers>
    <Distribution_Groups xmlns="1125a93e-de70-4ca2-b4b1-094dde18f196" xsi:nil="true"/>
    <Self_Registration_Enabled xmlns="1125a93e-de70-4ca2-b4b1-094dde18f196" xsi:nil="true"/>
    <Invited_Students xmlns="1125a93e-de70-4ca2-b4b1-094dde18f196" xsi:nil="true"/>
    <LMS_Mappings xmlns="1125a93e-de70-4ca2-b4b1-094dde18f196" xsi:nil="true"/>
    <CultureName xmlns="1125a93e-de70-4ca2-b4b1-094dde18f196" xsi:nil="true"/>
    <Students xmlns="1125a93e-de70-4ca2-b4b1-094dde18f196">
      <UserInfo>
        <DisplayName/>
        <AccountId xsi:nil="true"/>
        <AccountType/>
      </UserInfo>
    </Students>
    <TeamsChannelId xmlns="1125a93e-de70-4ca2-b4b1-094dde18f196" xsi:nil="true"/>
    <FolderType xmlns="1125a93e-de70-4ca2-b4b1-094dde18f196" xsi:nil="true"/>
    <Is_Collaboration_Space_Locked xmlns="1125a93e-de70-4ca2-b4b1-094dde18f196" xsi:nil="true"/>
    <Teams_Channel_Section_Location xmlns="1125a93e-de70-4ca2-b4b1-094dde18f196" xsi:nil="true"/>
    <AppVersion xmlns="1125a93e-de70-4ca2-b4b1-094dde18f196" xsi:nil="true"/>
    <Owner xmlns="1125a93e-de70-4ca2-b4b1-094dde18f196">
      <UserInfo>
        <DisplayName/>
        <AccountId xsi:nil="true"/>
        <AccountType/>
      </UserInfo>
    </Owner>
    <Student_Groups xmlns="1125a93e-de70-4ca2-b4b1-094dde18f196">
      <UserInfo>
        <DisplayName/>
        <AccountId xsi:nil="true"/>
        <AccountType/>
      </UserInfo>
    </Student_Groups>
    <Math_Settings xmlns="1125a93e-de70-4ca2-b4b1-094dde18f19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0201A19D6FCF479019280AB2B980B7" ma:contentTypeVersion="35" ma:contentTypeDescription="Create a new document." ma:contentTypeScope="" ma:versionID="00cdba60eaa519b7aad2f92acd8c6375">
  <xsd:schema xmlns:xsd="http://www.w3.org/2001/XMLSchema" xmlns:xs="http://www.w3.org/2001/XMLSchema" xmlns:p="http://schemas.microsoft.com/office/2006/metadata/properties" xmlns:ns3="6a791aa9-fa02-4084-9e79-8eee5544f232" xmlns:ns4="1125a93e-de70-4ca2-b4b1-094dde18f196" targetNamespace="http://schemas.microsoft.com/office/2006/metadata/properties" ma:root="true" ma:fieldsID="29cb91fe7d6c65cd386940b118df8ec8" ns3:_="" ns4:_="">
    <xsd:import namespace="6a791aa9-fa02-4084-9e79-8eee5544f232"/>
    <xsd:import namespace="1125a93e-de70-4ca2-b4b1-094dde18f196"/>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DateTaken" minOccurs="0"/>
                <xsd:element ref="ns4:MediaServiceOCR" minOccurs="0"/>
                <xsd:element ref="ns4:TeamsChannelId" minOccurs="0"/>
                <xsd:element ref="ns4:Math_Settings" minOccurs="0"/>
                <xsd:element ref="ns4:Distribution_Groups" minOccurs="0"/>
                <xsd:element ref="ns4:LMS_Mappings" minOccurs="0"/>
                <xsd:element ref="ns4:IsNotebookLocked"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Teams_Channel_Section_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791aa9-fa02-4084-9e79-8eee5544f23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25a93e-de70-4ca2-b4b1-094dde18f196"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AutoTags" ma:index="28" nillable="true" ma:displayName="MediaServiceAutoTags" ma:description="" ma:internalName="MediaServiceAutoTags" ma:readOnly="true">
      <xsd:simpleType>
        <xsd:restriction base="dms:Text"/>
      </xsd:simpleType>
    </xsd:element>
    <xsd:element name="MediaServiceDateTaken" ma:index="29" nillable="true" ma:displayName="MediaServiceDateTaken" ma:hidden="true" ma:internalName="MediaServiceDateTaken"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TeamsChannelId" ma:index="31" nillable="true" ma:displayName="Teams Channel Id" ma:internalName="TeamsChannelId">
      <xsd:simpleType>
        <xsd:restriction base="dms:Text"/>
      </xsd:simpleType>
    </xsd:element>
    <xsd:element name="Math_Settings" ma:index="32" nillable="true" ma:displayName="Math Settings" ma:internalName="Math_Settings">
      <xsd:simpleType>
        <xsd:restriction base="dms:Text"/>
      </xsd:simple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sNotebookLocked" ma:index="35" nillable="true" ma:displayName="Is Notebook Locked" ma:internalName="IsNotebookLocked">
      <xsd:simpleType>
        <xsd:restriction base="dms:Boolea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Location" ma:index="38" nillable="true" ma:displayName="Location" ma:internalName="MediaServiceLocation" ma:readOnly="true">
      <xsd:simpleType>
        <xsd:restriction base="dms:Text"/>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3A2705-7405-47B5-AA80-77FD398A9D0A}">
  <ds:schemaRefs>
    <ds:schemaRef ds:uri="http://www.w3.org/XML/1998/namespace"/>
    <ds:schemaRef ds:uri="http://purl.org/dc/elements/1.1/"/>
    <ds:schemaRef ds:uri="http://schemas.microsoft.com/office/2006/documentManagement/types"/>
    <ds:schemaRef ds:uri="1125a93e-de70-4ca2-b4b1-094dde18f196"/>
    <ds:schemaRef ds:uri="http://purl.org/dc/terms/"/>
    <ds:schemaRef ds:uri="http://purl.org/dc/dcmitype/"/>
    <ds:schemaRef ds:uri="http://schemas.microsoft.com/office/infopath/2007/PartnerControls"/>
    <ds:schemaRef ds:uri="http://schemas.openxmlformats.org/package/2006/metadata/core-properties"/>
    <ds:schemaRef ds:uri="6a791aa9-fa02-4084-9e79-8eee5544f232"/>
    <ds:schemaRef ds:uri="http://schemas.microsoft.com/office/2006/metadata/properties"/>
  </ds:schemaRefs>
</ds:datastoreItem>
</file>

<file path=customXml/itemProps2.xml><?xml version="1.0" encoding="utf-8"?>
<ds:datastoreItem xmlns:ds="http://schemas.openxmlformats.org/officeDocument/2006/customXml" ds:itemID="{AAB56406-A085-4171-9F3E-E7489EBF9A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791aa9-fa02-4084-9e79-8eee5544f232"/>
    <ds:schemaRef ds:uri="1125a93e-de70-4ca2-b4b1-094dde18f1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253</TotalTime>
  <Words>1442</Words>
  <Application>Microsoft Office PowerPoint</Application>
  <PresentationFormat>Widescreen</PresentationFormat>
  <Paragraphs>144</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Calibri Light</vt:lpstr>
      <vt:lpstr>Helvetica</vt:lpstr>
      <vt:lpstr>Helvetica Light</vt:lpstr>
      <vt:lpstr>Merriweather</vt:lpstr>
      <vt:lpstr>noto-m</vt:lpstr>
      <vt:lpstr>Sylfaen</vt:lpstr>
      <vt:lpstr>Times New Roman</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ცხელი წერტილები, როლებიც მდებარეობს საქართველოს ტერიტორიაზე</vt:lpstr>
      <vt:lpstr>კავკასიის რეგიონი ერთ-ერთი უმდიდრესია დედამიწაზე</vt:lpstr>
      <vt:lpstr>ბიომრავალფეროვნება პლანეტის სიმდიდრეა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Khatuna Tsikhelashvili</cp:lastModifiedBy>
  <cp:revision>20</cp:revision>
  <dcterms:created xsi:type="dcterms:W3CDTF">2022-11-28T13:35:02Z</dcterms:created>
  <dcterms:modified xsi:type="dcterms:W3CDTF">2024-06-19T10:08:44Z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0x010100930201A19D6FCF479019280AB2B980B7</vt:lpwstr>
  </property>
  <property fmtid="{D5CDD505-2E9C-101B-9397-08002B2CF9AE}" pid="3" name="NotebookType">
    <vt:lpwstr/>
  </property>
  <property fmtid="{D5CDD505-2E9C-101B-9397-08002B2CF9AE}" pid="4" name="Templates">
    <vt:lpwstr/>
  </property>
  <property fmtid="{D5CDD505-2E9C-101B-9397-08002B2CF9AE}" pid="5" name="Has_Teacher_Only_SectionGroup">
    <vt:lpwstr/>
  </property>
  <property fmtid="{D5CDD505-2E9C-101B-9397-08002B2CF9AE}" pid="6" name="DefaultSectionNames">
    <vt:lpwstr/>
  </property>
  <property fmtid="{D5CDD505-2E9C-101B-9397-08002B2CF9AE}" pid="7" name="Invited_Teachers">
    <vt:lpwstr/>
  </property>
  <property fmtid="{D5CDD505-2E9C-101B-9397-08002B2CF9AE}" pid="8" name="IsNotebookLocked">
    <vt:lpwstr/>
  </property>
  <property fmtid="{D5CDD505-2E9C-101B-9397-08002B2CF9AE}" pid="9" name="Teachers">
    <vt:lpwstr/>
  </property>
  <property fmtid="{D5CDD505-2E9C-101B-9397-08002B2CF9AE}" pid="10" name="Distribution_Groups">
    <vt:lpwstr/>
  </property>
  <property fmtid="{D5CDD505-2E9C-101B-9397-08002B2CF9AE}" pid="11" name="Self_Registration_Enabled">
    <vt:lpwstr/>
  </property>
  <property fmtid="{D5CDD505-2E9C-101B-9397-08002B2CF9AE}" pid="12" name="Invited_Students">
    <vt:lpwstr/>
  </property>
  <property fmtid="{D5CDD505-2E9C-101B-9397-08002B2CF9AE}" pid="13" name="LMS_Mappings">
    <vt:lpwstr/>
  </property>
  <property fmtid="{D5CDD505-2E9C-101B-9397-08002B2CF9AE}" pid="14" name="CultureName">
    <vt:lpwstr/>
  </property>
  <property fmtid="{D5CDD505-2E9C-101B-9397-08002B2CF9AE}" pid="15" name="Students">
    <vt:lpwstr/>
  </property>
  <property fmtid="{D5CDD505-2E9C-101B-9397-08002B2CF9AE}" pid="16" name="TeamsChannelId">
    <vt:lpwstr/>
  </property>
  <property fmtid="{D5CDD505-2E9C-101B-9397-08002B2CF9AE}" pid="17" name="FolderType">
    <vt:lpwstr/>
  </property>
  <property fmtid="{D5CDD505-2E9C-101B-9397-08002B2CF9AE}" pid="18" name="Is_Collaboration_Space_Locked">
    <vt:lpwstr/>
  </property>
  <property fmtid="{D5CDD505-2E9C-101B-9397-08002B2CF9AE}" pid="19" name="Teams_Channel_Section_Location">
    <vt:lpwstr/>
  </property>
  <property fmtid="{D5CDD505-2E9C-101B-9397-08002B2CF9AE}" pid="20" name="AppVersion">
    <vt:lpwstr/>
  </property>
  <property fmtid="{D5CDD505-2E9C-101B-9397-08002B2CF9AE}" pid="21" name="Owner">
    <vt:lpwstr/>
  </property>
  <property fmtid="{D5CDD505-2E9C-101B-9397-08002B2CF9AE}" pid="22" name="Student_Groups">
    <vt:lpwstr/>
  </property>
  <property fmtid="{D5CDD505-2E9C-101B-9397-08002B2CF9AE}" pid="23" name="Math_Settings">
    <vt:lpwstr/>
  </property>
  <property fmtid="{D5CDD505-2E9C-101B-9397-08002B2CF9AE}" pid="24" name="MSIP_Label_cdd2b3a5-926f-4111-8eea-9c5318b8762f_Enabled">
    <vt:lpwstr>true</vt:lpwstr>
  </property>
  <property fmtid="{D5CDD505-2E9C-101B-9397-08002B2CF9AE}" pid="25" name="MSIP_Label_cdd2b3a5-926f-4111-8eea-9c5318b8762f_SetDate">
    <vt:lpwstr>2024-06-06T06:37:50Z</vt:lpwstr>
  </property>
  <property fmtid="{D5CDD505-2E9C-101B-9397-08002B2CF9AE}" pid="26" name="MSIP_Label_cdd2b3a5-926f-4111-8eea-9c5318b8762f_Method">
    <vt:lpwstr>Standard</vt:lpwstr>
  </property>
  <property fmtid="{D5CDD505-2E9C-101B-9397-08002B2CF9AE}" pid="27" name="MSIP_Label_cdd2b3a5-926f-4111-8eea-9c5318b8762f_Name">
    <vt:lpwstr>defa4170-0d19-0005-0004-bc88714345d2</vt:lpwstr>
  </property>
  <property fmtid="{D5CDD505-2E9C-101B-9397-08002B2CF9AE}" pid="28" name="MSIP_Label_cdd2b3a5-926f-4111-8eea-9c5318b8762f_SiteId">
    <vt:lpwstr>61d2e93c-423d-43b4-8f23-1580c2341952</vt:lpwstr>
  </property>
  <property fmtid="{D5CDD505-2E9C-101B-9397-08002B2CF9AE}" pid="29" name="MSIP_Label_cdd2b3a5-926f-4111-8eea-9c5318b8762f_ActionId">
    <vt:lpwstr>f36825e5-8afd-4133-a0db-2a617f070e09</vt:lpwstr>
  </property>
  <property fmtid="{D5CDD505-2E9C-101B-9397-08002B2CF9AE}" pid="30" name="MSIP_Label_cdd2b3a5-926f-4111-8eea-9c5318b8762f_ContentBits">
    <vt:lpwstr>0</vt:lpwstr>
  </property>
</Properties>
</file>